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58" r:id="rId3"/>
    <p:sldId id="260" r:id="rId4"/>
    <p:sldId id="370" r:id="rId5"/>
    <p:sldId id="396" r:id="rId6"/>
    <p:sldId id="357" r:id="rId7"/>
    <p:sldId id="311" r:id="rId8"/>
    <p:sldId id="352" r:id="rId9"/>
    <p:sldId id="375" r:id="rId10"/>
    <p:sldId id="395" r:id="rId11"/>
    <p:sldId id="383" r:id="rId12"/>
    <p:sldId id="397" r:id="rId13"/>
    <p:sldId id="389" r:id="rId14"/>
    <p:sldId id="414" r:id="rId15"/>
    <p:sldId id="415" r:id="rId16"/>
    <p:sldId id="386" r:id="rId17"/>
    <p:sldId id="398" r:id="rId18"/>
    <p:sldId id="377" r:id="rId19"/>
    <p:sldId id="366" r:id="rId20"/>
    <p:sldId id="367" r:id="rId21"/>
    <p:sldId id="408" r:id="rId22"/>
    <p:sldId id="409" r:id="rId23"/>
    <p:sldId id="381" r:id="rId24"/>
    <p:sldId id="382" r:id="rId25"/>
    <p:sldId id="416" r:id="rId26"/>
    <p:sldId id="410" r:id="rId27"/>
    <p:sldId id="363" r:id="rId28"/>
    <p:sldId id="411" r:id="rId29"/>
    <p:sldId id="368" r:id="rId30"/>
    <p:sldId id="423" r:id="rId31"/>
    <p:sldId id="412" r:id="rId32"/>
    <p:sldId id="422" r:id="rId33"/>
    <p:sldId id="413" r:id="rId34"/>
    <p:sldId id="417" r:id="rId35"/>
    <p:sldId id="380" r:id="rId36"/>
    <p:sldId id="418" r:id="rId37"/>
    <p:sldId id="387" r:id="rId38"/>
    <p:sldId id="420" r:id="rId39"/>
    <p:sldId id="421" r:id="rId40"/>
    <p:sldId id="390" r:id="rId41"/>
    <p:sldId id="391" r:id="rId42"/>
    <p:sldId id="392" r:id="rId43"/>
    <p:sldId id="393" r:id="rId44"/>
    <p:sldId id="394" r:id="rId45"/>
    <p:sldId id="378" r:id="rId46"/>
    <p:sldId id="385" r:id="rId47"/>
    <p:sldId id="419" r:id="rId48"/>
    <p:sldId id="376" r:id="rId49"/>
    <p:sldId id="388" r:id="rId50"/>
    <p:sldId id="425" r:id="rId51"/>
    <p:sldId id="424" r:id="rId52"/>
    <p:sldId id="37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39F21-C895-4912-A2BE-ADE185689029}" v="226" dt="2023-09-25T13:03:44.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54830" autoAdjust="0"/>
  </p:normalViewPr>
  <p:slideViewPr>
    <p:cSldViewPr snapToGrid="0">
      <p:cViewPr varScale="1">
        <p:scale>
          <a:sx n="84" d="100"/>
          <a:sy n="84" d="100"/>
        </p:scale>
        <p:origin x="3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B3139F21-C895-4912-A2BE-ADE185689029}"/>
    <pc:docChg chg="undo custSel addSld delSld modSld sldOrd delMainMaster">
      <pc:chgData name="Gerjan de Ruiter" userId="5d7c516b-9dcd-41a8-99d3-54425d29895b" providerId="ADAL" clId="{B3139F21-C895-4912-A2BE-ADE185689029}" dt="2023-09-27T11:25:36.305" v="1628" actId="20577"/>
      <pc:docMkLst>
        <pc:docMk/>
      </pc:docMkLst>
      <pc:sldChg chg="delSp del">
        <pc:chgData name="Gerjan de Ruiter" userId="5d7c516b-9dcd-41a8-99d3-54425d29895b" providerId="ADAL" clId="{B3139F21-C895-4912-A2BE-ADE185689029}" dt="2023-09-25T11:45:06.881" v="1" actId="47"/>
        <pc:sldMkLst>
          <pc:docMk/>
          <pc:sldMk cId="3072013332" sldId="256"/>
        </pc:sldMkLst>
        <pc:picChg chg="del">
          <ac:chgData name="Gerjan de Ruiter" userId="5d7c516b-9dcd-41a8-99d3-54425d29895b" providerId="ADAL" clId="{B3139F21-C895-4912-A2BE-ADE185689029}" dt="2023-09-25T11:45:03.955" v="0"/>
          <ac:picMkLst>
            <pc:docMk/>
            <pc:sldMk cId="3072013332" sldId="256"/>
            <ac:picMk id="4" creationId="{C4EE78FE-C6C4-23E4-A11C-1339805EE720}"/>
          </ac:picMkLst>
        </pc:picChg>
      </pc:sldChg>
      <pc:sldChg chg="modSp mod">
        <pc:chgData name="Gerjan de Ruiter" userId="5d7c516b-9dcd-41a8-99d3-54425d29895b" providerId="ADAL" clId="{B3139F21-C895-4912-A2BE-ADE185689029}" dt="2023-09-25T11:45:20.835" v="4" actId="20577"/>
        <pc:sldMkLst>
          <pc:docMk/>
          <pc:sldMk cId="3464493822" sldId="257"/>
        </pc:sldMkLst>
        <pc:spChg chg="mod">
          <ac:chgData name="Gerjan de Ruiter" userId="5d7c516b-9dcd-41a8-99d3-54425d29895b" providerId="ADAL" clId="{B3139F21-C895-4912-A2BE-ADE185689029}" dt="2023-09-25T11:45:20.835" v="4" actId="20577"/>
          <ac:spMkLst>
            <pc:docMk/>
            <pc:sldMk cId="3464493822" sldId="257"/>
            <ac:spMk id="3" creationId="{00000000-0000-0000-0000-000000000000}"/>
          </ac:spMkLst>
        </pc:spChg>
      </pc:sldChg>
      <pc:sldChg chg="add">
        <pc:chgData name="Gerjan de Ruiter" userId="5d7c516b-9dcd-41a8-99d3-54425d29895b" providerId="ADAL" clId="{B3139F21-C895-4912-A2BE-ADE185689029}" dt="2023-09-25T11:45:10.888" v="2"/>
        <pc:sldMkLst>
          <pc:docMk/>
          <pc:sldMk cId="2051221751" sldId="258"/>
        </pc:sldMkLst>
      </pc:sldChg>
      <pc:sldChg chg="addSp delSp modSp add mod">
        <pc:chgData name="Gerjan de Ruiter" userId="5d7c516b-9dcd-41a8-99d3-54425d29895b" providerId="ADAL" clId="{B3139F21-C895-4912-A2BE-ADE185689029}" dt="2023-09-25T11:46:34.473" v="19" actId="1076"/>
        <pc:sldMkLst>
          <pc:docMk/>
          <pc:sldMk cId="3170378585" sldId="260"/>
        </pc:sldMkLst>
        <pc:spChg chg="add del mod">
          <ac:chgData name="Gerjan de Ruiter" userId="5d7c516b-9dcd-41a8-99d3-54425d29895b" providerId="ADAL" clId="{B3139F21-C895-4912-A2BE-ADE185689029}" dt="2023-09-25T11:46:15.604" v="10" actId="478"/>
          <ac:spMkLst>
            <pc:docMk/>
            <pc:sldMk cId="3170378585" sldId="260"/>
            <ac:spMk id="4" creationId="{B91D30BC-F51D-DBE7-4B36-EAEA06ADFB6C}"/>
          </ac:spMkLst>
        </pc:spChg>
        <pc:spChg chg="add mod">
          <ac:chgData name="Gerjan de Ruiter" userId="5d7c516b-9dcd-41a8-99d3-54425d29895b" providerId="ADAL" clId="{B3139F21-C895-4912-A2BE-ADE185689029}" dt="2023-09-25T11:46:34.473" v="19" actId="1076"/>
          <ac:spMkLst>
            <pc:docMk/>
            <pc:sldMk cId="3170378585" sldId="260"/>
            <ac:spMk id="8" creationId="{DB2C2436-475C-8353-8AA1-10DA92D8B8F0}"/>
          </ac:spMkLst>
        </pc:spChg>
        <pc:picChg chg="del">
          <ac:chgData name="Gerjan de Ruiter" userId="5d7c516b-9dcd-41a8-99d3-54425d29895b" providerId="ADAL" clId="{B3139F21-C895-4912-A2BE-ADE185689029}" dt="2023-09-25T11:45:26.401" v="6" actId="478"/>
          <ac:picMkLst>
            <pc:docMk/>
            <pc:sldMk cId="3170378585" sldId="260"/>
            <ac:picMk id="5" creationId="{5FCED98B-D7FD-4324-043C-3FDB6C06E2FF}"/>
          </ac:picMkLst>
        </pc:picChg>
        <pc:picChg chg="add mod">
          <ac:chgData name="Gerjan de Ruiter" userId="5d7c516b-9dcd-41a8-99d3-54425d29895b" providerId="ADAL" clId="{B3139F21-C895-4912-A2BE-ADE185689029}" dt="2023-09-25T11:46:13.923" v="9"/>
          <ac:picMkLst>
            <pc:docMk/>
            <pc:sldMk cId="3170378585" sldId="260"/>
            <ac:picMk id="6" creationId="{D1C7CA1C-7CE7-1D75-86C2-656A34F93454}"/>
          </ac:picMkLst>
        </pc:picChg>
      </pc:sldChg>
      <pc:sldChg chg="delSp modSp add mod delAnim">
        <pc:chgData name="Gerjan de Ruiter" userId="5d7c516b-9dcd-41a8-99d3-54425d29895b" providerId="ADAL" clId="{B3139F21-C895-4912-A2BE-ADE185689029}" dt="2023-09-25T12:21:10.742" v="507" actId="478"/>
        <pc:sldMkLst>
          <pc:docMk/>
          <pc:sldMk cId="3048981063" sldId="311"/>
        </pc:sldMkLst>
        <pc:picChg chg="del mod">
          <ac:chgData name="Gerjan de Ruiter" userId="5d7c516b-9dcd-41a8-99d3-54425d29895b" providerId="ADAL" clId="{B3139F21-C895-4912-A2BE-ADE185689029}" dt="2023-09-25T12:21:10.742" v="507" actId="478"/>
          <ac:picMkLst>
            <pc:docMk/>
            <pc:sldMk cId="3048981063" sldId="311"/>
            <ac:picMk id="5" creationId="{63F0B045-B9F1-7905-BBD6-82BDAD63978A}"/>
          </ac:picMkLst>
        </pc:picChg>
      </pc:sldChg>
      <pc:sldChg chg="add">
        <pc:chgData name="Gerjan de Ruiter" userId="5d7c516b-9dcd-41a8-99d3-54425d29895b" providerId="ADAL" clId="{B3139F21-C895-4912-A2BE-ADE185689029}" dt="2023-09-25T12:20:57.871" v="504"/>
        <pc:sldMkLst>
          <pc:docMk/>
          <pc:sldMk cId="3099179878" sldId="352"/>
        </pc:sldMkLst>
      </pc:sldChg>
      <pc:sldChg chg="modSp add mod">
        <pc:chgData name="Gerjan de Ruiter" userId="5d7c516b-9dcd-41a8-99d3-54425d29895b" providerId="ADAL" clId="{B3139F21-C895-4912-A2BE-ADE185689029}" dt="2023-09-25T12:21:00.196" v="505" actId="20577"/>
        <pc:sldMkLst>
          <pc:docMk/>
          <pc:sldMk cId="2971021001" sldId="357"/>
        </pc:sldMkLst>
        <pc:spChg chg="mod">
          <ac:chgData name="Gerjan de Ruiter" userId="5d7c516b-9dcd-41a8-99d3-54425d29895b" providerId="ADAL" clId="{B3139F21-C895-4912-A2BE-ADE185689029}" dt="2023-09-25T12:21:00.196" v="505" actId="20577"/>
          <ac:spMkLst>
            <pc:docMk/>
            <pc:sldMk cId="2971021001" sldId="357"/>
            <ac:spMk id="2" creationId="{55964C0A-BA81-79E3-D7C9-BD8584876B36}"/>
          </ac:spMkLst>
        </pc:spChg>
      </pc:sldChg>
      <pc:sldChg chg="modSp add mod">
        <pc:chgData name="Gerjan de Ruiter" userId="5d7c516b-9dcd-41a8-99d3-54425d29895b" providerId="ADAL" clId="{B3139F21-C895-4912-A2BE-ADE185689029}" dt="2023-09-25T12:09:24.886" v="116" actId="20577"/>
        <pc:sldMkLst>
          <pc:docMk/>
          <pc:sldMk cId="4213029360" sldId="363"/>
        </pc:sldMkLst>
        <pc:spChg chg="mod">
          <ac:chgData name="Gerjan de Ruiter" userId="5d7c516b-9dcd-41a8-99d3-54425d29895b" providerId="ADAL" clId="{B3139F21-C895-4912-A2BE-ADE185689029}" dt="2023-09-25T12:09:24.886" v="116" actId="20577"/>
          <ac:spMkLst>
            <pc:docMk/>
            <pc:sldMk cId="4213029360" sldId="363"/>
            <ac:spMk id="6" creationId="{F1A333DE-0094-38B4-F01A-2FC7AD6B6B72}"/>
          </ac:spMkLst>
        </pc:spChg>
      </pc:sldChg>
      <pc:sldChg chg="add">
        <pc:chgData name="Gerjan de Ruiter" userId="5d7c516b-9dcd-41a8-99d3-54425d29895b" providerId="ADAL" clId="{B3139F21-C895-4912-A2BE-ADE185689029}" dt="2023-09-25T11:53:56.152" v="85"/>
        <pc:sldMkLst>
          <pc:docMk/>
          <pc:sldMk cId="814135616" sldId="366"/>
        </pc:sldMkLst>
      </pc:sldChg>
      <pc:sldChg chg="add">
        <pc:chgData name="Gerjan de Ruiter" userId="5d7c516b-9dcd-41a8-99d3-54425d29895b" providerId="ADAL" clId="{B3139F21-C895-4912-A2BE-ADE185689029}" dt="2023-09-25T11:53:56.152" v="85"/>
        <pc:sldMkLst>
          <pc:docMk/>
          <pc:sldMk cId="1790649095" sldId="367"/>
        </pc:sldMkLst>
      </pc:sldChg>
      <pc:sldChg chg="modSp add mod modAnim">
        <pc:chgData name="Gerjan de Ruiter" userId="5d7c516b-9dcd-41a8-99d3-54425d29895b" providerId="ADAL" clId="{B3139F21-C895-4912-A2BE-ADE185689029}" dt="2023-09-25T12:11:31.811" v="131"/>
        <pc:sldMkLst>
          <pc:docMk/>
          <pc:sldMk cId="533169283" sldId="368"/>
        </pc:sldMkLst>
        <pc:spChg chg="mod">
          <ac:chgData name="Gerjan de Ruiter" userId="5d7c516b-9dcd-41a8-99d3-54425d29895b" providerId="ADAL" clId="{B3139F21-C895-4912-A2BE-ADE185689029}" dt="2023-09-25T12:11:24.799" v="130" actId="113"/>
          <ac:spMkLst>
            <pc:docMk/>
            <pc:sldMk cId="533169283" sldId="368"/>
            <ac:spMk id="4" creationId="{63844335-33F3-8862-FE69-8BB3E13CBC49}"/>
          </ac:spMkLst>
        </pc:spChg>
      </pc:sldChg>
      <pc:sldChg chg="add ord">
        <pc:chgData name="Gerjan de Ruiter" userId="5d7c516b-9dcd-41a8-99d3-54425d29895b" providerId="ADAL" clId="{B3139F21-C895-4912-A2BE-ADE185689029}" dt="2023-09-25T11:48:07.137" v="64"/>
        <pc:sldMkLst>
          <pc:docMk/>
          <pc:sldMk cId="1094832856" sldId="370"/>
        </pc:sldMkLst>
      </pc:sldChg>
      <pc:sldChg chg="add">
        <pc:chgData name="Gerjan de Ruiter" userId="5d7c516b-9dcd-41a8-99d3-54425d29895b" providerId="ADAL" clId="{B3139F21-C895-4912-A2BE-ADE185689029}" dt="2023-09-25T11:49:04.692" v="76"/>
        <pc:sldMkLst>
          <pc:docMk/>
          <pc:sldMk cId="4229962949" sldId="371"/>
        </pc:sldMkLst>
      </pc:sldChg>
      <pc:sldChg chg="add">
        <pc:chgData name="Gerjan de Ruiter" userId="5d7c516b-9dcd-41a8-99d3-54425d29895b" providerId="ADAL" clId="{B3139F21-C895-4912-A2BE-ADE185689029}" dt="2023-09-25T11:48:03.752" v="62"/>
        <pc:sldMkLst>
          <pc:docMk/>
          <pc:sldMk cId="1002831346" sldId="375"/>
        </pc:sldMkLst>
      </pc:sldChg>
      <pc:sldChg chg="modSp add mod">
        <pc:chgData name="Gerjan de Ruiter" userId="5d7c516b-9dcd-41a8-99d3-54425d29895b" providerId="ADAL" clId="{B3139F21-C895-4912-A2BE-ADE185689029}" dt="2023-09-25T11:48:50.615" v="73" actId="20577"/>
        <pc:sldMkLst>
          <pc:docMk/>
          <pc:sldMk cId="1989078078" sldId="376"/>
        </pc:sldMkLst>
        <pc:spChg chg="mod">
          <ac:chgData name="Gerjan de Ruiter" userId="5d7c516b-9dcd-41a8-99d3-54425d29895b" providerId="ADAL" clId="{B3139F21-C895-4912-A2BE-ADE185689029}" dt="2023-09-25T11:48:50.615" v="73" actId="20577"/>
          <ac:spMkLst>
            <pc:docMk/>
            <pc:sldMk cId="1989078078" sldId="376"/>
            <ac:spMk id="4" creationId="{0DE64449-A14B-A4FF-9718-55135EA2D672}"/>
          </ac:spMkLst>
        </pc:spChg>
      </pc:sldChg>
      <pc:sldChg chg="addSp delSp modSp add mod">
        <pc:chgData name="Gerjan de Ruiter" userId="5d7c516b-9dcd-41a8-99d3-54425d29895b" providerId="ADAL" clId="{B3139F21-C895-4912-A2BE-ADE185689029}" dt="2023-09-25T11:51:45.358" v="82" actId="20577"/>
        <pc:sldMkLst>
          <pc:docMk/>
          <pc:sldMk cId="112398955" sldId="377"/>
        </pc:sldMkLst>
        <pc:spChg chg="mod">
          <ac:chgData name="Gerjan de Ruiter" userId="5d7c516b-9dcd-41a8-99d3-54425d29895b" providerId="ADAL" clId="{B3139F21-C895-4912-A2BE-ADE185689029}" dt="2023-09-25T11:51:45.358" v="82" actId="20577"/>
          <ac:spMkLst>
            <pc:docMk/>
            <pc:sldMk cId="112398955" sldId="377"/>
            <ac:spMk id="4" creationId="{0DE64449-A14B-A4FF-9718-55135EA2D672}"/>
          </ac:spMkLst>
        </pc:spChg>
        <pc:spChg chg="del">
          <ac:chgData name="Gerjan de Ruiter" userId="5d7c516b-9dcd-41a8-99d3-54425d29895b" providerId="ADAL" clId="{B3139F21-C895-4912-A2BE-ADE185689029}" dt="2023-09-25T11:50:12.434" v="77"/>
          <ac:spMkLst>
            <pc:docMk/>
            <pc:sldMk cId="112398955" sldId="377"/>
            <ac:spMk id="5" creationId="{77FCBE12-237D-141C-E4AE-FF9371218DEB}"/>
          </ac:spMkLst>
        </pc:spChg>
        <pc:picChg chg="add mod">
          <ac:chgData name="Gerjan de Ruiter" userId="5d7c516b-9dcd-41a8-99d3-54425d29895b" providerId="ADAL" clId="{B3139F21-C895-4912-A2BE-ADE185689029}" dt="2023-09-25T11:50:12.434" v="77"/>
          <ac:picMkLst>
            <pc:docMk/>
            <pc:sldMk cId="112398955" sldId="377"/>
            <ac:picMk id="1026" creationId="{6FBDB4E2-65AC-92F2-AAC3-78A063D3FE75}"/>
          </ac:picMkLst>
        </pc:picChg>
      </pc:sldChg>
      <pc:sldChg chg="addSp delSp modSp add mod">
        <pc:chgData name="Gerjan de Ruiter" userId="5d7c516b-9dcd-41a8-99d3-54425d29895b" providerId="ADAL" clId="{B3139F21-C895-4912-A2BE-ADE185689029}" dt="2023-09-25T11:51:48.803" v="84" actId="20577"/>
        <pc:sldMkLst>
          <pc:docMk/>
          <pc:sldMk cId="2053580580" sldId="378"/>
        </pc:sldMkLst>
        <pc:spChg chg="del">
          <ac:chgData name="Gerjan de Ruiter" userId="5d7c516b-9dcd-41a8-99d3-54425d29895b" providerId="ADAL" clId="{B3139F21-C895-4912-A2BE-ADE185689029}" dt="2023-09-25T11:50:50.575" v="78"/>
          <ac:spMkLst>
            <pc:docMk/>
            <pc:sldMk cId="2053580580" sldId="378"/>
            <ac:spMk id="3" creationId="{CF350810-8D5B-80E0-A6AE-D952618BC4B5}"/>
          </ac:spMkLst>
        </pc:spChg>
        <pc:spChg chg="mod">
          <ac:chgData name="Gerjan de Ruiter" userId="5d7c516b-9dcd-41a8-99d3-54425d29895b" providerId="ADAL" clId="{B3139F21-C895-4912-A2BE-ADE185689029}" dt="2023-09-25T11:51:48.803" v="84" actId="20577"/>
          <ac:spMkLst>
            <pc:docMk/>
            <pc:sldMk cId="2053580580" sldId="378"/>
            <ac:spMk id="4" creationId="{0DE64449-A14B-A4FF-9718-55135EA2D672}"/>
          </ac:spMkLst>
        </pc:spChg>
        <pc:spChg chg="add del mod">
          <ac:chgData name="Gerjan de Ruiter" userId="5d7c516b-9dcd-41a8-99d3-54425d29895b" providerId="ADAL" clId="{B3139F21-C895-4912-A2BE-ADE185689029}" dt="2023-09-25T11:51:28.161" v="80"/>
          <ac:spMkLst>
            <pc:docMk/>
            <pc:sldMk cId="2053580580" sldId="378"/>
            <ac:spMk id="5" creationId="{F36271F2-EE6B-7CA2-BF5E-E6B52C16F54E}"/>
          </ac:spMkLst>
        </pc:spChg>
        <pc:picChg chg="add del mod">
          <ac:chgData name="Gerjan de Ruiter" userId="5d7c516b-9dcd-41a8-99d3-54425d29895b" providerId="ADAL" clId="{B3139F21-C895-4912-A2BE-ADE185689029}" dt="2023-09-25T11:51:26.558" v="79" actId="478"/>
          <ac:picMkLst>
            <pc:docMk/>
            <pc:sldMk cId="2053580580" sldId="378"/>
            <ac:picMk id="2050" creationId="{478ADFAF-ED22-24E0-C528-BF3212EC35D5}"/>
          </ac:picMkLst>
        </pc:picChg>
        <pc:picChg chg="add mod">
          <ac:chgData name="Gerjan de Ruiter" userId="5d7c516b-9dcd-41a8-99d3-54425d29895b" providerId="ADAL" clId="{B3139F21-C895-4912-A2BE-ADE185689029}" dt="2023-09-25T11:51:28.161" v="80"/>
          <ac:picMkLst>
            <pc:docMk/>
            <pc:sldMk cId="2053580580" sldId="378"/>
            <ac:picMk id="2052" creationId="{3EE3C253-83CF-28A9-F6F8-1FF1D8C26E1C}"/>
          </ac:picMkLst>
        </pc:picChg>
      </pc:sldChg>
      <pc:sldChg chg="add">
        <pc:chgData name="Gerjan de Ruiter" userId="5d7c516b-9dcd-41a8-99d3-54425d29895b" providerId="ADAL" clId="{B3139F21-C895-4912-A2BE-ADE185689029}" dt="2023-09-25T12:19:49.587" v="502"/>
        <pc:sldMkLst>
          <pc:docMk/>
          <pc:sldMk cId="1419485930" sldId="380"/>
        </pc:sldMkLst>
      </pc:sldChg>
      <pc:sldChg chg="add">
        <pc:chgData name="Gerjan de Ruiter" userId="5d7c516b-9dcd-41a8-99d3-54425d29895b" providerId="ADAL" clId="{B3139F21-C895-4912-A2BE-ADE185689029}" dt="2023-09-25T12:18:01.902" v="420"/>
        <pc:sldMkLst>
          <pc:docMk/>
          <pc:sldMk cId="2179462456" sldId="381"/>
        </pc:sldMkLst>
      </pc:sldChg>
      <pc:sldChg chg="modSp add mod modClrScheme chgLayout">
        <pc:chgData name="Gerjan de Ruiter" userId="5d7c516b-9dcd-41a8-99d3-54425d29895b" providerId="ADAL" clId="{B3139F21-C895-4912-A2BE-ADE185689029}" dt="2023-09-25T12:18:13.887" v="423" actId="26606"/>
        <pc:sldMkLst>
          <pc:docMk/>
          <pc:sldMk cId="11941168" sldId="382"/>
        </pc:sldMkLst>
        <pc:spChg chg="mod ord">
          <ac:chgData name="Gerjan de Ruiter" userId="5d7c516b-9dcd-41a8-99d3-54425d29895b" providerId="ADAL" clId="{B3139F21-C895-4912-A2BE-ADE185689029}" dt="2023-09-25T12:18:13.887" v="423" actId="26606"/>
          <ac:spMkLst>
            <pc:docMk/>
            <pc:sldMk cId="11941168" sldId="382"/>
            <ac:spMk id="13" creationId="{23C1DE09-5E21-3837-C9B0-F7C5F30393D3}"/>
          </ac:spMkLst>
        </pc:spChg>
        <pc:spChg chg="mod ord">
          <ac:chgData name="Gerjan de Ruiter" userId="5d7c516b-9dcd-41a8-99d3-54425d29895b" providerId="ADAL" clId="{B3139F21-C895-4912-A2BE-ADE185689029}" dt="2023-09-25T12:18:13.887" v="423" actId="26606"/>
          <ac:spMkLst>
            <pc:docMk/>
            <pc:sldMk cId="11941168" sldId="382"/>
            <ac:spMk id="6151" creationId="{F23EC9DA-F832-9492-1F64-95C16705AFCC}"/>
          </ac:spMkLst>
        </pc:spChg>
        <pc:picChg chg="mod ord">
          <ac:chgData name="Gerjan de Ruiter" userId="5d7c516b-9dcd-41a8-99d3-54425d29895b" providerId="ADAL" clId="{B3139F21-C895-4912-A2BE-ADE185689029}" dt="2023-09-25T12:18:13.887" v="423" actId="26606"/>
          <ac:picMkLst>
            <pc:docMk/>
            <pc:sldMk cId="11941168" sldId="382"/>
            <ac:picMk id="6148" creationId="{F9C5FA04-3EDF-3BD5-A3AA-64A53B68AFB3}"/>
          </ac:picMkLst>
        </pc:picChg>
      </pc:sldChg>
      <pc:sldChg chg="add">
        <pc:chgData name="Gerjan de Ruiter" userId="5d7c516b-9dcd-41a8-99d3-54425d29895b" providerId="ADAL" clId="{B3139F21-C895-4912-A2BE-ADE185689029}" dt="2023-09-25T11:46:08.003" v="8"/>
        <pc:sldMkLst>
          <pc:docMk/>
          <pc:sldMk cId="1065274278" sldId="383"/>
        </pc:sldMkLst>
      </pc:sldChg>
      <pc:sldChg chg="add">
        <pc:chgData name="Gerjan de Ruiter" userId="5d7c516b-9dcd-41a8-99d3-54425d29895b" providerId="ADAL" clId="{B3139F21-C895-4912-A2BE-ADE185689029}" dt="2023-09-25T12:21:49.434" v="508"/>
        <pc:sldMkLst>
          <pc:docMk/>
          <pc:sldMk cId="529560464" sldId="385"/>
        </pc:sldMkLst>
      </pc:sldChg>
      <pc:sldChg chg="add ord">
        <pc:chgData name="Gerjan de Ruiter" userId="5d7c516b-9dcd-41a8-99d3-54425d29895b" providerId="ADAL" clId="{B3139F21-C895-4912-A2BE-ADE185689029}" dt="2023-09-25T11:46:44.872" v="22"/>
        <pc:sldMkLst>
          <pc:docMk/>
          <pc:sldMk cId="3622017713" sldId="386"/>
        </pc:sldMkLst>
      </pc:sldChg>
      <pc:sldChg chg="add">
        <pc:chgData name="Gerjan de Ruiter" userId="5d7c516b-9dcd-41a8-99d3-54425d29895b" providerId="ADAL" clId="{B3139F21-C895-4912-A2BE-ADE185689029}" dt="2023-09-25T12:22:21.740" v="509"/>
        <pc:sldMkLst>
          <pc:docMk/>
          <pc:sldMk cId="3420834281" sldId="387"/>
        </pc:sldMkLst>
      </pc:sldChg>
      <pc:sldChg chg="addSp delSp modSp add mod modClrScheme chgLayout">
        <pc:chgData name="Gerjan de Ruiter" userId="5d7c516b-9dcd-41a8-99d3-54425d29895b" providerId="ADAL" clId="{B3139F21-C895-4912-A2BE-ADE185689029}" dt="2023-09-27T11:24:20.247" v="1326" actId="700"/>
        <pc:sldMkLst>
          <pc:docMk/>
          <pc:sldMk cId="4159768415" sldId="388"/>
        </pc:sldMkLst>
        <pc:spChg chg="add del mod ord">
          <ac:chgData name="Gerjan de Ruiter" userId="5d7c516b-9dcd-41a8-99d3-54425d29895b" providerId="ADAL" clId="{B3139F21-C895-4912-A2BE-ADE185689029}" dt="2023-09-27T11:24:20.247" v="1326" actId="700"/>
          <ac:spMkLst>
            <pc:docMk/>
            <pc:sldMk cId="4159768415" sldId="388"/>
            <ac:spMk id="3" creationId="{B79D2930-2061-716E-6977-C9177B8BA5A7}"/>
          </ac:spMkLst>
        </pc:spChg>
        <pc:spChg chg="add del mod ord">
          <ac:chgData name="Gerjan de Ruiter" userId="5d7c516b-9dcd-41a8-99d3-54425d29895b" providerId="ADAL" clId="{B3139F21-C895-4912-A2BE-ADE185689029}" dt="2023-09-27T11:24:20.247" v="1326" actId="700"/>
          <ac:spMkLst>
            <pc:docMk/>
            <pc:sldMk cId="4159768415" sldId="388"/>
            <ac:spMk id="5" creationId="{31BF4248-868D-D3D2-4763-E73FF9D2DA7B}"/>
          </ac:spMkLst>
        </pc:spChg>
      </pc:sldChg>
      <pc:sldChg chg="add">
        <pc:chgData name="Gerjan de Ruiter" userId="5d7c516b-9dcd-41a8-99d3-54425d29895b" providerId="ADAL" clId="{B3139F21-C895-4912-A2BE-ADE185689029}" dt="2023-09-25T11:48:41.398" v="70"/>
        <pc:sldMkLst>
          <pc:docMk/>
          <pc:sldMk cId="3443725972" sldId="389"/>
        </pc:sldMkLst>
      </pc:sldChg>
      <pc:sldChg chg="add">
        <pc:chgData name="Gerjan de Ruiter" userId="5d7c516b-9dcd-41a8-99d3-54425d29895b" providerId="ADAL" clId="{B3139F21-C895-4912-A2BE-ADE185689029}" dt="2023-09-25T12:22:21.740" v="509"/>
        <pc:sldMkLst>
          <pc:docMk/>
          <pc:sldMk cId="3246196910" sldId="390"/>
        </pc:sldMkLst>
      </pc:sldChg>
      <pc:sldChg chg="add">
        <pc:chgData name="Gerjan de Ruiter" userId="5d7c516b-9dcd-41a8-99d3-54425d29895b" providerId="ADAL" clId="{B3139F21-C895-4912-A2BE-ADE185689029}" dt="2023-09-25T12:22:21.740" v="509"/>
        <pc:sldMkLst>
          <pc:docMk/>
          <pc:sldMk cId="3810154901" sldId="391"/>
        </pc:sldMkLst>
      </pc:sldChg>
      <pc:sldChg chg="add">
        <pc:chgData name="Gerjan de Ruiter" userId="5d7c516b-9dcd-41a8-99d3-54425d29895b" providerId="ADAL" clId="{B3139F21-C895-4912-A2BE-ADE185689029}" dt="2023-09-25T12:22:21.740" v="509"/>
        <pc:sldMkLst>
          <pc:docMk/>
          <pc:sldMk cId="13634880" sldId="392"/>
        </pc:sldMkLst>
      </pc:sldChg>
      <pc:sldChg chg="add">
        <pc:chgData name="Gerjan de Ruiter" userId="5d7c516b-9dcd-41a8-99d3-54425d29895b" providerId="ADAL" clId="{B3139F21-C895-4912-A2BE-ADE185689029}" dt="2023-09-25T12:22:21.740" v="509"/>
        <pc:sldMkLst>
          <pc:docMk/>
          <pc:sldMk cId="2344283620" sldId="393"/>
        </pc:sldMkLst>
      </pc:sldChg>
      <pc:sldChg chg="delSp modSp add mod">
        <pc:chgData name="Gerjan de Ruiter" userId="5d7c516b-9dcd-41a8-99d3-54425d29895b" providerId="ADAL" clId="{B3139F21-C895-4912-A2BE-ADE185689029}" dt="2023-09-25T12:57:27.862" v="1265" actId="1076"/>
        <pc:sldMkLst>
          <pc:docMk/>
          <pc:sldMk cId="878895056" sldId="394"/>
        </pc:sldMkLst>
        <pc:spChg chg="del">
          <ac:chgData name="Gerjan de Ruiter" userId="5d7c516b-9dcd-41a8-99d3-54425d29895b" providerId="ADAL" clId="{B3139F21-C895-4912-A2BE-ADE185689029}" dt="2023-09-25T12:57:25.842" v="1264" actId="478"/>
          <ac:spMkLst>
            <pc:docMk/>
            <pc:sldMk cId="878895056" sldId="394"/>
            <ac:spMk id="2" creationId="{2DD7FF6A-1772-40EF-28C6-7B4435ED98A3}"/>
          </ac:spMkLst>
        </pc:spChg>
        <pc:picChg chg="mod">
          <ac:chgData name="Gerjan de Ruiter" userId="5d7c516b-9dcd-41a8-99d3-54425d29895b" providerId="ADAL" clId="{B3139F21-C895-4912-A2BE-ADE185689029}" dt="2023-09-25T12:57:27.862" v="1265" actId="1076"/>
          <ac:picMkLst>
            <pc:docMk/>
            <pc:sldMk cId="878895056" sldId="394"/>
            <ac:picMk id="5" creationId="{83E3A9AE-7A76-3CB3-8572-7A00DFD05804}"/>
          </ac:picMkLst>
        </pc:picChg>
      </pc:sldChg>
      <pc:sldChg chg="modSp add ord">
        <pc:chgData name="Gerjan de Ruiter" userId="5d7c516b-9dcd-41a8-99d3-54425d29895b" providerId="ADAL" clId="{B3139F21-C895-4912-A2BE-ADE185689029}" dt="2023-09-25T11:48:11.597" v="66"/>
        <pc:sldMkLst>
          <pc:docMk/>
          <pc:sldMk cId="1076897454" sldId="395"/>
        </pc:sldMkLst>
        <pc:spChg chg="mod">
          <ac:chgData name="Gerjan de Ruiter" userId="5d7c516b-9dcd-41a8-99d3-54425d29895b" providerId="ADAL" clId="{B3139F21-C895-4912-A2BE-ADE185689029}" dt="2023-09-25T11:47:01.733" v="24" actId="20577"/>
          <ac:spMkLst>
            <pc:docMk/>
            <pc:sldMk cId="1076897454" sldId="395"/>
            <ac:spMk id="3" creationId="{2811B1D7-F0D3-F4CE-6901-9D55EC692577}"/>
          </ac:spMkLst>
        </pc:spChg>
      </pc:sldChg>
      <pc:sldChg chg="modSp add mod ord">
        <pc:chgData name="Gerjan de Ruiter" userId="5d7c516b-9dcd-41a8-99d3-54425d29895b" providerId="ADAL" clId="{B3139F21-C895-4912-A2BE-ADE185689029}" dt="2023-09-25T11:48:18.396" v="68"/>
        <pc:sldMkLst>
          <pc:docMk/>
          <pc:sldMk cId="2080300663" sldId="396"/>
        </pc:sldMkLst>
        <pc:spChg chg="mod">
          <ac:chgData name="Gerjan de Ruiter" userId="5d7c516b-9dcd-41a8-99d3-54425d29895b" providerId="ADAL" clId="{B3139F21-C895-4912-A2BE-ADE185689029}" dt="2023-09-25T11:47:52.136" v="61" actId="20577"/>
          <ac:spMkLst>
            <pc:docMk/>
            <pc:sldMk cId="2080300663" sldId="396"/>
            <ac:spMk id="3" creationId="{6DCE34DB-14D9-4515-6724-BE4B6D214EF6}"/>
          </ac:spMkLst>
        </pc:spChg>
      </pc:sldChg>
      <pc:sldChg chg="add">
        <pc:chgData name="Gerjan de Ruiter" userId="5d7c516b-9dcd-41a8-99d3-54425d29895b" providerId="ADAL" clId="{B3139F21-C895-4912-A2BE-ADE185689029}" dt="2023-09-25T11:48:34.614" v="69"/>
        <pc:sldMkLst>
          <pc:docMk/>
          <pc:sldMk cId="2056204444" sldId="397"/>
        </pc:sldMkLst>
      </pc:sldChg>
      <pc:sldChg chg="add ord">
        <pc:chgData name="Gerjan de Ruiter" userId="5d7c516b-9dcd-41a8-99d3-54425d29895b" providerId="ADAL" clId="{B3139F21-C895-4912-A2BE-ADE185689029}" dt="2023-09-25T11:54:37.038" v="87"/>
        <pc:sldMkLst>
          <pc:docMk/>
          <pc:sldMk cId="3955685602" sldId="398"/>
        </pc:sldMkLst>
      </pc:sldChg>
      <pc:sldChg chg="add">
        <pc:chgData name="Gerjan de Ruiter" userId="5d7c516b-9dcd-41a8-99d3-54425d29895b" providerId="ADAL" clId="{B3139F21-C895-4912-A2BE-ADE185689029}" dt="2023-09-25T11:53:56.152" v="85"/>
        <pc:sldMkLst>
          <pc:docMk/>
          <pc:sldMk cId="488590282" sldId="408"/>
        </pc:sldMkLst>
      </pc:sldChg>
      <pc:sldChg chg="add">
        <pc:chgData name="Gerjan de Ruiter" userId="5d7c516b-9dcd-41a8-99d3-54425d29895b" providerId="ADAL" clId="{B3139F21-C895-4912-A2BE-ADE185689029}" dt="2023-09-25T11:53:56.152" v="85"/>
        <pc:sldMkLst>
          <pc:docMk/>
          <pc:sldMk cId="3766773356" sldId="409"/>
        </pc:sldMkLst>
      </pc:sldChg>
      <pc:sldChg chg="add">
        <pc:chgData name="Gerjan de Ruiter" userId="5d7c516b-9dcd-41a8-99d3-54425d29895b" providerId="ADAL" clId="{B3139F21-C895-4912-A2BE-ADE185689029}" dt="2023-09-25T11:53:56.152" v="85"/>
        <pc:sldMkLst>
          <pc:docMk/>
          <pc:sldMk cId="1626722198" sldId="410"/>
        </pc:sldMkLst>
      </pc:sldChg>
      <pc:sldChg chg="addSp delSp modSp new mod modClrScheme chgLayout">
        <pc:chgData name="Gerjan de Ruiter" userId="5d7c516b-9dcd-41a8-99d3-54425d29895b" providerId="ADAL" clId="{B3139F21-C895-4912-A2BE-ADE185689029}" dt="2023-09-25T11:54:49.414" v="90" actId="26606"/>
        <pc:sldMkLst>
          <pc:docMk/>
          <pc:sldMk cId="4007197149" sldId="411"/>
        </pc:sldMkLst>
        <pc:spChg chg="del">
          <ac:chgData name="Gerjan de Ruiter" userId="5d7c516b-9dcd-41a8-99d3-54425d29895b" providerId="ADAL" clId="{B3139F21-C895-4912-A2BE-ADE185689029}" dt="2023-09-25T11:54:49.414" v="90" actId="26606"/>
          <ac:spMkLst>
            <pc:docMk/>
            <pc:sldMk cId="4007197149" sldId="411"/>
            <ac:spMk id="2" creationId="{9201D864-396C-2EC8-B692-47BA818CDF4B}"/>
          </ac:spMkLst>
        </pc:spChg>
        <pc:spChg chg="del">
          <ac:chgData name="Gerjan de Ruiter" userId="5d7c516b-9dcd-41a8-99d3-54425d29895b" providerId="ADAL" clId="{B3139F21-C895-4912-A2BE-ADE185689029}" dt="2023-09-25T11:54:49.414" v="90" actId="26606"/>
          <ac:spMkLst>
            <pc:docMk/>
            <pc:sldMk cId="4007197149" sldId="411"/>
            <ac:spMk id="3" creationId="{A86C0957-9240-E50C-1D9C-4BA721AD79A0}"/>
          </ac:spMkLst>
        </pc:spChg>
        <pc:spChg chg="del">
          <ac:chgData name="Gerjan de Ruiter" userId="5d7c516b-9dcd-41a8-99d3-54425d29895b" providerId="ADAL" clId="{B3139F21-C895-4912-A2BE-ADE185689029}" dt="2023-09-25T11:54:46.382" v="89"/>
          <ac:spMkLst>
            <pc:docMk/>
            <pc:sldMk cId="4007197149" sldId="411"/>
            <ac:spMk id="4" creationId="{66FF7047-C2C4-F14D-CCDC-78294EA4612E}"/>
          </ac:spMkLst>
        </pc:spChg>
        <pc:spChg chg="del">
          <ac:chgData name="Gerjan de Ruiter" userId="5d7c516b-9dcd-41a8-99d3-54425d29895b" providerId="ADAL" clId="{B3139F21-C895-4912-A2BE-ADE185689029}" dt="2023-09-25T11:54:49.414" v="90" actId="26606"/>
          <ac:spMkLst>
            <pc:docMk/>
            <pc:sldMk cId="4007197149" sldId="411"/>
            <ac:spMk id="5" creationId="{56C6E8A7-EDC7-1918-9E9D-DD3FC734AB9A}"/>
          </ac:spMkLst>
        </pc:spChg>
        <pc:picChg chg="add mod">
          <ac:chgData name="Gerjan de Ruiter" userId="5d7c516b-9dcd-41a8-99d3-54425d29895b" providerId="ADAL" clId="{B3139F21-C895-4912-A2BE-ADE185689029}" dt="2023-09-25T11:54:49.414" v="90" actId="26606"/>
          <ac:picMkLst>
            <pc:docMk/>
            <pc:sldMk cId="4007197149" sldId="411"/>
            <ac:picMk id="6" creationId="{B8278DDE-1C58-CC50-DB2D-1876E41D231B}"/>
          </ac:picMkLst>
        </pc:picChg>
      </pc:sldChg>
      <pc:sldChg chg="add">
        <pc:chgData name="Gerjan de Ruiter" userId="5d7c516b-9dcd-41a8-99d3-54425d29895b" providerId="ADAL" clId="{B3139F21-C895-4912-A2BE-ADE185689029}" dt="2023-09-25T12:10:42.662" v="117"/>
        <pc:sldMkLst>
          <pc:docMk/>
          <pc:sldMk cId="1034787142" sldId="412"/>
        </pc:sldMkLst>
      </pc:sldChg>
      <pc:sldChg chg="addSp delSp modSp new mod modClrScheme chgLayout modNotesTx">
        <pc:chgData name="Gerjan de Ruiter" userId="5d7c516b-9dcd-41a8-99d3-54425d29895b" providerId="ADAL" clId="{B3139F21-C895-4912-A2BE-ADE185689029}" dt="2023-09-25T12:54:13.203" v="1240" actId="114"/>
        <pc:sldMkLst>
          <pc:docMk/>
          <pc:sldMk cId="1511111872" sldId="413"/>
        </pc:sldMkLst>
        <pc:spChg chg="del mod ord">
          <ac:chgData name="Gerjan de Ruiter" userId="5d7c516b-9dcd-41a8-99d3-54425d29895b" providerId="ADAL" clId="{B3139F21-C895-4912-A2BE-ADE185689029}" dt="2023-09-25T12:12:00.865" v="133" actId="700"/>
          <ac:spMkLst>
            <pc:docMk/>
            <pc:sldMk cId="1511111872" sldId="413"/>
            <ac:spMk id="2" creationId="{FCD456E1-1DED-D81C-8669-47E74B551B04}"/>
          </ac:spMkLst>
        </pc:spChg>
        <pc:spChg chg="add del mod ord">
          <ac:chgData name="Gerjan de Ruiter" userId="5d7c516b-9dcd-41a8-99d3-54425d29895b" providerId="ADAL" clId="{B3139F21-C895-4912-A2BE-ADE185689029}" dt="2023-09-25T12:26:40.869" v="520" actId="700"/>
          <ac:spMkLst>
            <pc:docMk/>
            <pc:sldMk cId="1511111872" sldId="413"/>
            <ac:spMk id="3" creationId="{91D871F1-EE34-CAE0-A920-15F02C738C79}"/>
          </ac:spMkLst>
        </pc:spChg>
        <pc:spChg chg="add mod ord">
          <ac:chgData name="Gerjan de Ruiter" userId="5d7c516b-9dcd-41a8-99d3-54425d29895b" providerId="ADAL" clId="{B3139F21-C895-4912-A2BE-ADE185689029}" dt="2023-09-25T12:26:40.869" v="520" actId="700"/>
          <ac:spMkLst>
            <pc:docMk/>
            <pc:sldMk cId="1511111872" sldId="413"/>
            <ac:spMk id="4" creationId="{5444BA5D-06B0-4837-4959-FC10946A3A0B}"/>
          </ac:spMkLst>
        </pc:spChg>
        <pc:spChg chg="add del mod ord">
          <ac:chgData name="Gerjan de Ruiter" userId="5d7c516b-9dcd-41a8-99d3-54425d29895b" providerId="ADAL" clId="{B3139F21-C895-4912-A2BE-ADE185689029}" dt="2023-09-25T12:26:40.869" v="520" actId="700"/>
          <ac:spMkLst>
            <pc:docMk/>
            <pc:sldMk cId="1511111872" sldId="413"/>
            <ac:spMk id="5" creationId="{1F68A60D-F496-B907-4311-00DB1427CBB6}"/>
          </ac:spMkLst>
        </pc:spChg>
        <pc:spChg chg="add del mod ord">
          <ac:chgData name="Gerjan de Ruiter" userId="5d7c516b-9dcd-41a8-99d3-54425d29895b" providerId="ADAL" clId="{B3139F21-C895-4912-A2BE-ADE185689029}" dt="2023-09-25T12:26:40.869" v="520" actId="700"/>
          <ac:spMkLst>
            <pc:docMk/>
            <pc:sldMk cId="1511111872" sldId="413"/>
            <ac:spMk id="6" creationId="{81A9C1C8-3C2A-22D0-F17E-081D9A371F51}"/>
          </ac:spMkLst>
        </pc:spChg>
        <pc:spChg chg="add del mod ord">
          <ac:chgData name="Gerjan de Ruiter" userId="5d7c516b-9dcd-41a8-99d3-54425d29895b" providerId="ADAL" clId="{B3139F21-C895-4912-A2BE-ADE185689029}" dt="2023-09-25T12:26:40.869" v="520" actId="700"/>
          <ac:spMkLst>
            <pc:docMk/>
            <pc:sldMk cId="1511111872" sldId="413"/>
            <ac:spMk id="7" creationId="{4C1B62E8-7DD1-3DAE-66EE-CC39DFDB67E0}"/>
          </ac:spMkLst>
        </pc:spChg>
      </pc:sldChg>
      <pc:sldChg chg="add">
        <pc:chgData name="Gerjan de Ruiter" userId="5d7c516b-9dcd-41a8-99d3-54425d29895b" providerId="ADAL" clId="{B3139F21-C895-4912-A2BE-ADE185689029}" dt="2023-09-25T12:14:51.810" v="416"/>
        <pc:sldMkLst>
          <pc:docMk/>
          <pc:sldMk cId="2976078533" sldId="414"/>
        </pc:sldMkLst>
      </pc:sldChg>
      <pc:sldChg chg="modSp add mod">
        <pc:chgData name="Gerjan de Ruiter" userId="5d7c516b-9dcd-41a8-99d3-54425d29895b" providerId="ADAL" clId="{B3139F21-C895-4912-A2BE-ADE185689029}" dt="2023-09-25T12:14:57.367" v="419" actId="20577"/>
        <pc:sldMkLst>
          <pc:docMk/>
          <pc:sldMk cId="3367907526" sldId="415"/>
        </pc:sldMkLst>
        <pc:spChg chg="mod">
          <ac:chgData name="Gerjan de Ruiter" userId="5d7c516b-9dcd-41a8-99d3-54425d29895b" providerId="ADAL" clId="{B3139F21-C895-4912-A2BE-ADE185689029}" dt="2023-09-25T12:14:57.367" v="419" actId="20577"/>
          <ac:spMkLst>
            <pc:docMk/>
            <pc:sldMk cId="3367907526" sldId="415"/>
            <ac:spMk id="2" creationId="{6A2C7518-0AB6-44B6-B84F-6D1F7006DBD0}"/>
          </ac:spMkLst>
        </pc:spChg>
      </pc:sldChg>
      <pc:sldChg chg="addSp delSp modSp add mod modClrScheme modAnim chgLayout">
        <pc:chgData name="Gerjan de Ruiter" userId="5d7c516b-9dcd-41a8-99d3-54425d29895b" providerId="ADAL" clId="{B3139F21-C895-4912-A2BE-ADE185689029}" dt="2023-09-25T12:19:28.425" v="500" actId="478"/>
        <pc:sldMkLst>
          <pc:docMk/>
          <pc:sldMk cId="4289916192" sldId="416"/>
        </pc:sldMkLst>
        <pc:spChg chg="add mod">
          <ac:chgData name="Gerjan de Ruiter" userId="5d7c516b-9dcd-41a8-99d3-54425d29895b" providerId="ADAL" clId="{B3139F21-C895-4912-A2BE-ADE185689029}" dt="2023-09-25T12:19:28.425" v="500" actId="478"/>
          <ac:spMkLst>
            <pc:docMk/>
            <pc:sldMk cId="4289916192" sldId="416"/>
            <ac:spMk id="3" creationId="{1060868E-E046-ABF2-9398-44D3B0058281}"/>
          </ac:spMkLst>
        </pc:spChg>
        <pc:spChg chg="mod ord">
          <ac:chgData name="Gerjan de Ruiter" userId="5d7c516b-9dcd-41a8-99d3-54425d29895b" providerId="ADAL" clId="{B3139F21-C895-4912-A2BE-ADE185689029}" dt="2023-09-25T12:19:26.840" v="499" actId="113"/>
          <ac:spMkLst>
            <pc:docMk/>
            <pc:sldMk cId="4289916192" sldId="416"/>
            <ac:spMk id="13" creationId="{23C1DE09-5E21-3837-C9B0-F7C5F30393D3}"/>
          </ac:spMkLst>
        </pc:spChg>
        <pc:spChg chg="del mod ord">
          <ac:chgData name="Gerjan de Ruiter" userId="5d7c516b-9dcd-41a8-99d3-54425d29895b" providerId="ADAL" clId="{B3139F21-C895-4912-A2BE-ADE185689029}" dt="2023-09-25T12:19:28.425" v="500" actId="478"/>
          <ac:spMkLst>
            <pc:docMk/>
            <pc:sldMk cId="4289916192" sldId="416"/>
            <ac:spMk id="6151" creationId="{F23EC9DA-F832-9492-1F64-95C16705AFCC}"/>
          </ac:spMkLst>
        </pc:spChg>
        <pc:picChg chg="del mod ord">
          <ac:chgData name="Gerjan de Ruiter" userId="5d7c516b-9dcd-41a8-99d3-54425d29895b" providerId="ADAL" clId="{B3139F21-C895-4912-A2BE-ADE185689029}" dt="2023-09-25T12:18:28.732" v="425" actId="478"/>
          <ac:picMkLst>
            <pc:docMk/>
            <pc:sldMk cId="4289916192" sldId="416"/>
            <ac:picMk id="6148" creationId="{F9C5FA04-3EDF-3BD5-A3AA-64A53B68AFB3}"/>
          </ac:picMkLst>
        </pc:picChg>
      </pc:sldChg>
      <pc:sldChg chg="add">
        <pc:chgData name="Gerjan de Ruiter" userId="5d7c516b-9dcd-41a8-99d3-54425d29895b" providerId="ADAL" clId="{B3139F21-C895-4912-A2BE-ADE185689029}" dt="2023-09-25T12:19:42.378" v="501"/>
        <pc:sldMkLst>
          <pc:docMk/>
          <pc:sldMk cId="1885457334" sldId="417"/>
        </pc:sldMkLst>
      </pc:sldChg>
      <pc:sldChg chg="add">
        <pc:chgData name="Gerjan de Ruiter" userId="5d7c516b-9dcd-41a8-99d3-54425d29895b" providerId="ADAL" clId="{B3139F21-C895-4912-A2BE-ADE185689029}" dt="2023-09-25T12:20:34.342" v="503"/>
        <pc:sldMkLst>
          <pc:docMk/>
          <pc:sldMk cId="2153715758" sldId="418"/>
        </pc:sldMkLst>
      </pc:sldChg>
      <pc:sldChg chg="add">
        <pc:chgData name="Gerjan de Ruiter" userId="5d7c516b-9dcd-41a8-99d3-54425d29895b" providerId="ADAL" clId="{B3139F21-C895-4912-A2BE-ADE185689029}" dt="2023-09-25T12:21:49.434" v="508"/>
        <pc:sldMkLst>
          <pc:docMk/>
          <pc:sldMk cId="180916893" sldId="419"/>
        </pc:sldMkLst>
      </pc:sldChg>
      <pc:sldChg chg="add">
        <pc:chgData name="Gerjan de Ruiter" userId="5d7c516b-9dcd-41a8-99d3-54425d29895b" providerId="ADAL" clId="{B3139F21-C895-4912-A2BE-ADE185689029}" dt="2023-09-25T12:22:21.740" v="509"/>
        <pc:sldMkLst>
          <pc:docMk/>
          <pc:sldMk cId="3599534166" sldId="420"/>
        </pc:sldMkLst>
      </pc:sldChg>
      <pc:sldChg chg="add">
        <pc:chgData name="Gerjan de Ruiter" userId="5d7c516b-9dcd-41a8-99d3-54425d29895b" providerId="ADAL" clId="{B3139F21-C895-4912-A2BE-ADE185689029}" dt="2023-09-25T12:22:21.740" v="509"/>
        <pc:sldMkLst>
          <pc:docMk/>
          <pc:sldMk cId="2284840930" sldId="421"/>
        </pc:sldMkLst>
      </pc:sldChg>
      <pc:sldChg chg="addSp delSp modSp new mod ord modClrScheme modAnim chgLayout modNotesTx">
        <pc:chgData name="Gerjan de Ruiter" userId="5d7c516b-9dcd-41a8-99d3-54425d29895b" providerId="ADAL" clId="{B3139F21-C895-4912-A2BE-ADE185689029}" dt="2023-09-25T12:56:33.815" v="1263" actId="5793"/>
        <pc:sldMkLst>
          <pc:docMk/>
          <pc:sldMk cId="2610639343" sldId="422"/>
        </pc:sldMkLst>
        <pc:spChg chg="del mod ord">
          <ac:chgData name="Gerjan de Ruiter" userId="5d7c516b-9dcd-41a8-99d3-54425d29895b" providerId="ADAL" clId="{B3139F21-C895-4912-A2BE-ADE185689029}" dt="2023-09-25T12:26:45.686" v="522" actId="700"/>
          <ac:spMkLst>
            <pc:docMk/>
            <pc:sldMk cId="2610639343" sldId="422"/>
            <ac:spMk id="2" creationId="{3CF7D648-8506-1FBA-3D85-02635B197301}"/>
          </ac:spMkLst>
        </pc:spChg>
        <pc:spChg chg="del mod ord">
          <ac:chgData name="Gerjan de Ruiter" userId="5d7c516b-9dcd-41a8-99d3-54425d29895b" providerId="ADAL" clId="{B3139F21-C895-4912-A2BE-ADE185689029}" dt="2023-09-25T12:26:45.686" v="522" actId="700"/>
          <ac:spMkLst>
            <pc:docMk/>
            <pc:sldMk cId="2610639343" sldId="422"/>
            <ac:spMk id="3" creationId="{FAF76CE1-0BE1-ADAE-7930-71C9DA2E9101}"/>
          </ac:spMkLst>
        </pc:spChg>
        <pc:spChg chg="add mod ord">
          <ac:chgData name="Gerjan de Ruiter" userId="5d7c516b-9dcd-41a8-99d3-54425d29895b" providerId="ADAL" clId="{B3139F21-C895-4912-A2BE-ADE185689029}" dt="2023-09-25T12:33:40.755" v="1083" actId="26606"/>
          <ac:spMkLst>
            <pc:docMk/>
            <pc:sldMk cId="2610639343" sldId="422"/>
            <ac:spMk id="4" creationId="{F16AA38A-B11A-DEEF-45A0-A2A920300194}"/>
          </ac:spMkLst>
        </pc:spChg>
        <pc:spChg chg="add mod ord">
          <ac:chgData name="Gerjan de Ruiter" userId="5d7c516b-9dcd-41a8-99d3-54425d29895b" providerId="ADAL" clId="{B3139F21-C895-4912-A2BE-ADE185689029}" dt="2023-09-25T12:33:40.755" v="1083" actId="26606"/>
          <ac:spMkLst>
            <pc:docMk/>
            <pc:sldMk cId="2610639343" sldId="422"/>
            <ac:spMk id="5" creationId="{AE9F5E6E-A9C7-16AF-9709-8EDAB6FC5172}"/>
          </ac:spMkLst>
        </pc:spChg>
        <pc:spChg chg="add del mod ord">
          <ac:chgData name="Gerjan de Ruiter" userId="5d7c516b-9dcd-41a8-99d3-54425d29895b" providerId="ADAL" clId="{B3139F21-C895-4912-A2BE-ADE185689029}" dt="2023-09-25T12:33:40.755" v="1083" actId="26606"/>
          <ac:spMkLst>
            <pc:docMk/>
            <pc:sldMk cId="2610639343" sldId="422"/>
            <ac:spMk id="6" creationId="{67BFEDD5-8B21-88F3-B907-E2F0491E2B48}"/>
          </ac:spMkLst>
        </pc:spChg>
        <pc:spChg chg="add del mod ord">
          <ac:chgData name="Gerjan de Ruiter" userId="5d7c516b-9dcd-41a8-99d3-54425d29895b" providerId="ADAL" clId="{B3139F21-C895-4912-A2BE-ADE185689029}" dt="2023-09-25T12:33:40.755" v="1083" actId="26606"/>
          <ac:spMkLst>
            <pc:docMk/>
            <pc:sldMk cId="2610639343" sldId="422"/>
            <ac:spMk id="7" creationId="{B4CB9AC4-388F-E874-6B9F-8535DD03F0DA}"/>
          </ac:spMkLst>
        </pc:spChg>
      </pc:sldChg>
      <pc:sldChg chg="addSp delSp modSp new mod modClrScheme chgLayout">
        <pc:chgData name="Gerjan de Ruiter" userId="5d7c516b-9dcd-41a8-99d3-54425d29895b" providerId="ADAL" clId="{B3139F21-C895-4912-A2BE-ADE185689029}" dt="2023-09-25T13:03:44.200" v="1275" actId="1076"/>
        <pc:sldMkLst>
          <pc:docMk/>
          <pc:sldMk cId="4014714533" sldId="423"/>
        </pc:sldMkLst>
        <pc:spChg chg="del">
          <ac:chgData name="Gerjan de Ruiter" userId="5d7c516b-9dcd-41a8-99d3-54425d29895b" providerId="ADAL" clId="{B3139F21-C895-4912-A2BE-ADE185689029}" dt="2023-09-25T13:03:20.682" v="1267" actId="700"/>
          <ac:spMkLst>
            <pc:docMk/>
            <pc:sldMk cId="4014714533" sldId="423"/>
            <ac:spMk id="2" creationId="{32AE6005-10F6-0D1F-034F-5FAE56503C83}"/>
          </ac:spMkLst>
        </pc:spChg>
        <pc:spChg chg="del">
          <ac:chgData name="Gerjan de Ruiter" userId="5d7c516b-9dcd-41a8-99d3-54425d29895b" providerId="ADAL" clId="{B3139F21-C895-4912-A2BE-ADE185689029}" dt="2023-09-25T13:03:20.682" v="1267" actId="700"/>
          <ac:spMkLst>
            <pc:docMk/>
            <pc:sldMk cId="4014714533" sldId="423"/>
            <ac:spMk id="3" creationId="{DBE33BB6-41DE-3834-3B83-16DA95AC3910}"/>
          </ac:spMkLst>
        </pc:spChg>
        <pc:spChg chg="del mod ord">
          <ac:chgData name="Gerjan de Ruiter" userId="5d7c516b-9dcd-41a8-99d3-54425d29895b" providerId="ADAL" clId="{B3139F21-C895-4912-A2BE-ADE185689029}" dt="2023-09-25T13:03:20.682" v="1267" actId="700"/>
          <ac:spMkLst>
            <pc:docMk/>
            <pc:sldMk cId="4014714533" sldId="423"/>
            <ac:spMk id="4" creationId="{2121B156-0EE9-F4CC-53F9-D8F1D4FAE687}"/>
          </ac:spMkLst>
        </pc:spChg>
        <pc:spChg chg="del mod ord">
          <ac:chgData name="Gerjan de Ruiter" userId="5d7c516b-9dcd-41a8-99d3-54425d29895b" providerId="ADAL" clId="{B3139F21-C895-4912-A2BE-ADE185689029}" dt="2023-09-25T13:03:20.682" v="1267" actId="700"/>
          <ac:spMkLst>
            <pc:docMk/>
            <pc:sldMk cId="4014714533" sldId="423"/>
            <ac:spMk id="5" creationId="{F6B6ACA4-7A69-CAEC-B893-AE0DB899A6E2}"/>
          </ac:spMkLst>
        </pc:spChg>
        <pc:spChg chg="add del mod ord">
          <ac:chgData name="Gerjan de Ruiter" userId="5d7c516b-9dcd-41a8-99d3-54425d29895b" providerId="ADAL" clId="{B3139F21-C895-4912-A2BE-ADE185689029}" dt="2023-09-25T13:03:25.317" v="1270" actId="478"/>
          <ac:spMkLst>
            <pc:docMk/>
            <pc:sldMk cId="4014714533" sldId="423"/>
            <ac:spMk id="6" creationId="{F71BB604-C587-3795-FC01-C1D1ED3CED2D}"/>
          </ac:spMkLst>
        </pc:spChg>
        <pc:spChg chg="add del mod ord">
          <ac:chgData name="Gerjan de Ruiter" userId="5d7c516b-9dcd-41a8-99d3-54425d29895b" providerId="ADAL" clId="{B3139F21-C895-4912-A2BE-ADE185689029}" dt="2023-09-25T13:03:22.691" v="1268"/>
          <ac:spMkLst>
            <pc:docMk/>
            <pc:sldMk cId="4014714533" sldId="423"/>
            <ac:spMk id="7" creationId="{180F87B7-E85B-6DE7-2752-2A63BC252A20}"/>
          </ac:spMkLst>
        </pc:spChg>
        <pc:picChg chg="add mod">
          <ac:chgData name="Gerjan de Ruiter" userId="5d7c516b-9dcd-41a8-99d3-54425d29895b" providerId="ADAL" clId="{B3139F21-C895-4912-A2BE-ADE185689029}" dt="2023-09-25T13:03:44.200" v="1275" actId="1076"/>
          <ac:picMkLst>
            <pc:docMk/>
            <pc:sldMk cId="4014714533" sldId="423"/>
            <ac:picMk id="3074" creationId="{5D90F148-5F3A-0751-BE00-3F48C9131259}"/>
          </ac:picMkLst>
        </pc:picChg>
      </pc:sldChg>
      <pc:sldChg chg="addSp delSp modSp new mod modClrScheme chgLayout">
        <pc:chgData name="Gerjan de Ruiter" userId="5d7c516b-9dcd-41a8-99d3-54425d29895b" providerId="ADAL" clId="{B3139F21-C895-4912-A2BE-ADE185689029}" dt="2023-09-27T11:25:36.305" v="1628" actId="20577"/>
        <pc:sldMkLst>
          <pc:docMk/>
          <pc:sldMk cId="2350922304" sldId="424"/>
        </pc:sldMkLst>
        <pc:spChg chg="del mod ord">
          <ac:chgData name="Gerjan de Ruiter" userId="5d7c516b-9dcd-41a8-99d3-54425d29895b" providerId="ADAL" clId="{B3139F21-C895-4912-A2BE-ADE185689029}" dt="2023-09-27T11:23:53.744" v="1277" actId="700"/>
          <ac:spMkLst>
            <pc:docMk/>
            <pc:sldMk cId="2350922304" sldId="424"/>
            <ac:spMk id="2" creationId="{AF814442-8B47-7245-7257-FD6EEC12C03C}"/>
          </ac:spMkLst>
        </pc:spChg>
        <pc:spChg chg="del mod ord">
          <ac:chgData name="Gerjan de Ruiter" userId="5d7c516b-9dcd-41a8-99d3-54425d29895b" providerId="ADAL" clId="{B3139F21-C895-4912-A2BE-ADE185689029}" dt="2023-09-27T11:23:53.744" v="1277" actId="700"/>
          <ac:spMkLst>
            <pc:docMk/>
            <pc:sldMk cId="2350922304" sldId="424"/>
            <ac:spMk id="3" creationId="{DF5FAB2B-3726-E7E1-4182-11E105E6C1B0}"/>
          </ac:spMkLst>
        </pc:spChg>
        <pc:spChg chg="add mod ord">
          <ac:chgData name="Gerjan de Ruiter" userId="5d7c516b-9dcd-41a8-99d3-54425d29895b" providerId="ADAL" clId="{B3139F21-C895-4912-A2BE-ADE185689029}" dt="2023-09-27T11:24:47.050" v="1412" actId="26606"/>
          <ac:spMkLst>
            <pc:docMk/>
            <pc:sldMk cId="2350922304" sldId="424"/>
            <ac:spMk id="4" creationId="{143ED7E1-05A0-21B7-FCBD-AFD2A934A7E1}"/>
          </ac:spMkLst>
        </pc:spChg>
        <pc:spChg chg="add mod ord">
          <ac:chgData name="Gerjan de Ruiter" userId="5d7c516b-9dcd-41a8-99d3-54425d29895b" providerId="ADAL" clId="{B3139F21-C895-4912-A2BE-ADE185689029}" dt="2023-09-27T11:25:36.305" v="1628" actId="20577"/>
          <ac:spMkLst>
            <pc:docMk/>
            <pc:sldMk cId="2350922304" sldId="424"/>
            <ac:spMk id="5" creationId="{DF3E2B19-64B5-4D86-EE86-7C86DECAAAE9}"/>
          </ac:spMkLst>
        </pc:spChg>
        <pc:spChg chg="add del mod ord">
          <ac:chgData name="Gerjan de Ruiter" userId="5d7c516b-9dcd-41a8-99d3-54425d29895b" providerId="ADAL" clId="{B3139F21-C895-4912-A2BE-ADE185689029}" dt="2023-09-27T11:23:55.355" v="1278" actId="22"/>
          <ac:spMkLst>
            <pc:docMk/>
            <pc:sldMk cId="2350922304" sldId="424"/>
            <ac:spMk id="6" creationId="{0A8B1D02-E070-0E78-4ED5-533937E4CD5A}"/>
          </ac:spMkLst>
        </pc:spChg>
        <pc:spChg chg="add del mod ord">
          <ac:chgData name="Gerjan de Ruiter" userId="5d7c516b-9dcd-41a8-99d3-54425d29895b" providerId="ADAL" clId="{B3139F21-C895-4912-A2BE-ADE185689029}" dt="2023-09-27T11:24:47.050" v="1412" actId="26606"/>
          <ac:spMkLst>
            <pc:docMk/>
            <pc:sldMk cId="2350922304" sldId="424"/>
            <ac:spMk id="7" creationId="{8E6FC3BB-B06B-8802-FF7F-19D39C3C84D6}"/>
          </ac:spMkLst>
        </pc:spChg>
        <pc:spChg chg="add">
          <ac:chgData name="Gerjan de Ruiter" userId="5d7c516b-9dcd-41a8-99d3-54425d29895b" providerId="ADAL" clId="{B3139F21-C895-4912-A2BE-ADE185689029}" dt="2023-09-27T11:24:47.050" v="1412" actId="26606"/>
          <ac:spMkLst>
            <pc:docMk/>
            <pc:sldMk cId="2350922304" sldId="424"/>
            <ac:spMk id="14" creationId="{87B759A4-B875-4297-FBF0-27C2E1FD007D}"/>
          </ac:spMkLst>
        </pc:spChg>
        <pc:picChg chg="add mod ord">
          <ac:chgData name="Gerjan de Ruiter" userId="5d7c516b-9dcd-41a8-99d3-54425d29895b" providerId="ADAL" clId="{B3139F21-C895-4912-A2BE-ADE185689029}" dt="2023-09-27T11:24:47.050" v="1412" actId="26606"/>
          <ac:picMkLst>
            <pc:docMk/>
            <pc:sldMk cId="2350922304" sldId="424"/>
            <ac:picMk id="9" creationId="{207328B6-5F92-A57A-9318-E2DDDCBC458A}"/>
          </ac:picMkLst>
        </pc:picChg>
      </pc:sldChg>
      <pc:sldChg chg="modSp new mod">
        <pc:chgData name="Gerjan de Ruiter" userId="5d7c516b-9dcd-41a8-99d3-54425d29895b" providerId="ADAL" clId="{B3139F21-C895-4912-A2BE-ADE185689029}" dt="2023-09-27T11:24:34.392" v="1385" actId="20577"/>
        <pc:sldMkLst>
          <pc:docMk/>
          <pc:sldMk cId="2352956399" sldId="425"/>
        </pc:sldMkLst>
        <pc:spChg chg="mod">
          <ac:chgData name="Gerjan de Ruiter" userId="5d7c516b-9dcd-41a8-99d3-54425d29895b" providerId="ADAL" clId="{B3139F21-C895-4912-A2BE-ADE185689029}" dt="2023-09-27T11:24:34.392" v="1385" actId="20577"/>
          <ac:spMkLst>
            <pc:docMk/>
            <pc:sldMk cId="2352956399" sldId="425"/>
            <ac:spMk id="3" creationId="{E5B77C06-4136-D47A-3D9B-F8558D3EB38D}"/>
          </ac:spMkLst>
        </pc:spChg>
      </pc:sldChg>
      <pc:sldMasterChg chg="del delSldLayout">
        <pc:chgData name="Gerjan de Ruiter" userId="5d7c516b-9dcd-41a8-99d3-54425d29895b" providerId="ADAL" clId="{B3139F21-C895-4912-A2BE-ADE185689029}" dt="2023-09-25T11:45:06.881" v="1" actId="47"/>
        <pc:sldMasterMkLst>
          <pc:docMk/>
          <pc:sldMasterMk cId="3597300896" sldId="2147483648"/>
        </pc:sldMasterMkLst>
        <pc:sldLayoutChg chg="del">
          <pc:chgData name="Gerjan de Ruiter" userId="5d7c516b-9dcd-41a8-99d3-54425d29895b" providerId="ADAL" clId="{B3139F21-C895-4912-A2BE-ADE185689029}" dt="2023-09-25T11:45:06.881" v="1" actId="47"/>
          <pc:sldLayoutMkLst>
            <pc:docMk/>
            <pc:sldMasterMk cId="3597300896" sldId="2147483648"/>
            <pc:sldLayoutMk cId="4001249340" sldId="2147483649"/>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140206455" sldId="2147483650"/>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1965547352" sldId="2147483651"/>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2375149612" sldId="2147483652"/>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412943597" sldId="2147483653"/>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3558084423" sldId="2147483654"/>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2454063194" sldId="2147483655"/>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3300537932" sldId="2147483656"/>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585876398" sldId="2147483657"/>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682560079" sldId="2147483658"/>
          </pc:sldLayoutMkLst>
        </pc:sldLayoutChg>
        <pc:sldLayoutChg chg="del">
          <pc:chgData name="Gerjan de Ruiter" userId="5d7c516b-9dcd-41a8-99d3-54425d29895b" providerId="ADAL" clId="{B3139F21-C895-4912-A2BE-ADE185689029}" dt="2023-09-25T11:45:06.881" v="1" actId="47"/>
          <pc:sldLayoutMkLst>
            <pc:docMk/>
            <pc:sldMasterMk cId="3597300896" sldId="2147483648"/>
            <pc:sldLayoutMk cId="3435286789" sldId="2147483659"/>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7855C-C138-4D3E-90DC-A7E87A9A55DF}"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nl-NL"/>
        </a:p>
      </dgm:t>
    </dgm:pt>
    <dgm:pt modelId="{11524462-792B-4415-8CA8-C2DF2498FFF2}">
      <dgm:prSet phldrT="[Tekst]"/>
      <dgm:spPr/>
      <dgm:t>
        <a:bodyPr/>
        <a:lstStyle/>
        <a:p>
          <a:r>
            <a:rPr lang="nl-NL" dirty="0"/>
            <a:t>Intern</a:t>
          </a:r>
        </a:p>
      </dgm:t>
    </dgm:pt>
    <dgm:pt modelId="{B57DB49F-014A-4D38-83B8-579E30575FFC}" type="parTrans" cxnId="{6299E18A-5CE3-4A00-A6FE-20A956112549}">
      <dgm:prSet/>
      <dgm:spPr/>
      <dgm:t>
        <a:bodyPr/>
        <a:lstStyle/>
        <a:p>
          <a:endParaRPr lang="nl-NL"/>
        </a:p>
      </dgm:t>
    </dgm:pt>
    <dgm:pt modelId="{B4AB19A7-AF1E-4E27-A0F6-F2B1A6871517}" type="sibTrans" cxnId="{6299E18A-5CE3-4A00-A6FE-20A956112549}">
      <dgm:prSet/>
      <dgm:spPr/>
      <dgm:t>
        <a:bodyPr/>
        <a:lstStyle/>
        <a:p>
          <a:endParaRPr lang="nl-NL"/>
        </a:p>
      </dgm:t>
    </dgm:pt>
    <dgm:pt modelId="{0BA8F02B-AC77-4EE2-90FC-417094A7B38B}">
      <dgm:prSet phldrT="[Tekst]"/>
      <dgm:spPr/>
      <dgm:t>
        <a:bodyPr/>
        <a:lstStyle/>
        <a:p>
          <a:r>
            <a:rPr lang="nl-NL" dirty="0"/>
            <a:t>Biologische en genetische factoren</a:t>
          </a:r>
        </a:p>
      </dgm:t>
    </dgm:pt>
    <dgm:pt modelId="{CC63DE86-AC2D-4E4A-AF1F-C73D426369CA}" type="parTrans" cxnId="{EFD5841B-5FE8-4AF4-AAE5-30D114C1F692}">
      <dgm:prSet/>
      <dgm:spPr/>
      <dgm:t>
        <a:bodyPr/>
        <a:lstStyle/>
        <a:p>
          <a:endParaRPr lang="nl-NL"/>
        </a:p>
      </dgm:t>
    </dgm:pt>
    <dgm:pt modelId="{3CA114EB-088D-48B9-A331-DED2961DCB9B}" type="sibTrans" cxnId="{EFD5841B-5FE8-4AF4-AAE5-30D114C1F692}">
      <dgm:prSet/>
      <dgm:spPr/>
      <dgm:t>
        <a:bodyPr/>
        <a:lstStyle/>
        <a:p>
          <a:endParaRPr lang="nl-NL"/>
        </a:p>
      </dgm:t>
    </dgm:pt>
    <dgm:pt modelId="{D69391CB-E7BA-488C-A0AA-F0AF32031E81}">
      <dgm:prSet phldrT="[Tekst]"/>
      <dgm:spPr/>
      <dgm:t>
        <a:bodyPr/>
        <a:lstStyle/>
        <a:p>
          <a:r>
            <a:rPr lang="nl-NL" dirty="0"/>
            <a:t>Extern</a:t>
          </a:r>
        </a:p>
      </dgm:t>
    </dgm:pt>
    <dgm:pt modelId="{BB1F0269-841D-46E5-A37F-821E759B165D}" type="parTrans" cxnId="{B1C0B0A4-68D7-4F37-A632-00EAEBE0072B}">
      <dgm:prSet/>
      <dgm:spPr/>
      <dgm:t>
        <a:bodyPr/>
        <a:lstStyle/>
        <a:p>
          <a:endParaRPr lang="nl-NL"/>
        </a:p>
      </dgm:t>
    </dgm:pt>
    <dgm:pt modelId="{A60A386E-7166-4382-A386-067D5E812BE8}" type="sibTrans" cxnId="{B1C0B0A4-68D7-4F37-A632-00EAEBE0072B}">
      <dgm:prSet/>
      <dgm:spPr/>
      <dgm:t>
        <a:bodyPr/>
        <a:lstStyle/>
        <a:p>
          <a:endParaRPr lang="nl-NL"/>
        </a:p>
      </dgm:t>
    </dgm:pt>
    <dgm:pt modelId="{307621B9-9B6C-4F51-9D25-DD0BB015D006}">
      <dgm:prSet phldrT="[Tekst]"/>
      <dgm:spPr/>
      <dgm:t>
        <a:bodyPr/>
        <a:lstStyle/>
        <a:p>
          <a:r>
            <a:rPr lang="nl-NL" dirty="0"/>
            <a:t>Sociale omgeving</a:t>
          </a:r>
        </a:p>
      </dgm:t>
    </dgm:pt>
    <dgm:pt modelId="{08988B21-B885-4B56-832A-98ABDF7FFF95}" type="parTrans" cxnId="{92DFBC31-4D93-4B1F-8608-E36EE0B17ED7}">
      <dgm:prSet/>
      <dgm:spPr/>
      <dgm:t>
        <a:bodyPr/>
        <a:lstStyle/>
        <a:p>
          <a:endParaRPr lang="nl-NL"/>
        </a:p>
      </dgm:t>
    </dgm:pt>
    <dgm:pt modelId="{41488143-EE98-4F69-8EB7-8CFB95517BE1}" type="sibTrans" cxnId="{92DFBC31-4D93-4B1F-8608-E36EE0B17ED7}">
      <dgm:prSet/>
      <dgm:spPr/>
      <dgm:t>
        <a:bodyPr/>
        <a:lstStyle/>
        <a:p>
          <a:endParaRPr lang="nl-NL"/>
        </a:p>
      </dgm:t>
    </dgm:pt>
    <dgm:pt modelId="{4460A2DD-8D9B-40AB-A5D4-685B9CBA726E}">
      <dgm:prSet phldrT="[Tekst]"/>
      <dgm:spPr/>
      <dgm:t>
        <a:bodyPr/>
        <a:lstStyle/>
        <a:p>
          <a:r>
            <a:rPr lang="nl-NL" dirty="0"/>
            <a:t>Cultuur</a:t>
          </a:r>
        </a:p>
      </dgm:t>
    </dgm:pt>
    <dgm:pt modelId="{2A8B993B-171B-4576-A4AC-B4CE450D6436}" type="parTrans" cxnId="{429C9C5F-2530-47ED-8226-DA0F2DFAB63F}">
      <dgm:prSet/>
      <dgm:spPr/>
      <dgm:t>
        <a:bodyPr/>
        <a:lstStyle/>
        <a:p>
          <a:endParaRPr lang="nl-NL"/>
        </a:p>
      </dgm:t>
    </dgm:pt>
    <dgm:pt modelId="{E63045DE-EB94-4A1D-9554-148849990C72}" type="sibTrans" cxnId="{429C9C5F-2530-47ED-8226-DA0F2DFAB63F}">
      <dgm:prSet/>
      <dgm:spPr/>
      <dgm:t>
        <a:bodyPr/>
        <a:lstStyle/>
        <a:p>
          <a:endParaRPr lang="nl-NL"/>
        </a:p>
      </dgm:t>
    </dgm:pt>
    <dgm:pt modelId="{C8E4D096-6FA8-408B-BE61-54A9FB5A397A}">
      <dgm:prSet phldrT="[Tekst]"/>
      <dgm:spPr/>
      <dgm:t>
        <a:bodyPr/>
        <a:lstStyle/>
        <a:p>
          <a:r>
            <a:rPr lang="nl-NL" dirty="0"/>
            <a:t>Neuropsychologische processen</a:t>
          </a:r>
        </a:p>
      </dgm:t>
    </dgm:pt>
    <dgm:pt modelId="{9047DE6B-0E59-4266-BD6D-38EC955C075A}" type="parTrans" cxnId="{CAD20ADE-8537-447B-AD8F-DBC57221903C}">
      <dgm:prSet/>
      <dgm:spPr/>
      <dgm:t>
        <a:bodyPr/>
        <a:lstStyle/>
        <a:p>
          <a:endParaRPr lang="nl-NL"/>
        </a:p>
      </dgm:t>
    </dgm:pt>
    <dgm:pt modelId="{FD4E6956-84F4-4C22-91F6-9C5FD2A9D3E4}" type="sibTrans" cxnId="{CAD20ADE-8537-447B-AD8F-DBC57221903C}">
      <dgm:prSet/>
      <dgm:spPr/>
      <dgm:t>
        <a:bodyPr/>
        <a:lstStyle/>
        <a:p>
          <a:endParaRPr lang="nl-NL"/>
        </a:p>
      </dgm:t>
    </dgm:pt>
    <dgm:pt modelId="{0E168FF8-DFF2-4A53-80EB-D58228FB40FC}">
      <dgm:prSet phldrT="[Tekst]"/>
      <dgm:spPr/>
      <dgm:t>
        <a:bodyPr/>
        <a:lstStyle/>
        <a:p>
          <a:r>
            <a:rPr lang="nl-NL" dirty="0"/>
            <a:t>Emoties en stemming</a:t>
          </a:r>
        </a:p>
      </dgm:t>
    </dgm:pt>
    <dgm:pt modelId="{E6F1764C-8E1F-4821-B7C1-117F76F44FD7}" type="parTrans" cxnId="{65096B4D-A242-4756-8692-EB4FDF842155}">
      <dgm:prSet/>
      <dgm:spPr/>
      <dgm:t>
        <a:bodyPr/>
        <a:lstStyle/>
        <a:p>
          <a:endParaRPr lang="nl-NL"/>
        </a:p>
      </dgm:t>
    </dgm:pt>
    <dgm:pt modelId="{FB4DFDA1-8D43-4951-A2BE-6A939266FD6F}" type="sibTrans" cxnId="{65096B4D-A242-4756-8692-EB4FDF842155}">
      <dgm:prSet/>
      <dgm:spPr/>
      <dgm:t>
        <a:bodyPr/>
        <a:lstStyle/>
        <a:p>
          <a:endParaRPr lang="nl-NL"/>
        </a:p>
      </dgm:t>
    </dgm:pt>
    <dgm:pt modelId="{EB925857-EEC1-42B2-9AE9-51C884ED91CC}">
      <dgm:prSet phldrT="[Tekst]"/>
      <dgm:spPr/>
      <dgm:t>
        <a:bodyPr/>
        <a:lstStyle/>
        <a:p>
          <a:r>
            <a:rPr lang="nl-NL" dirty="0"/>
            <a:t>Motivatie en behoefte</a:t>
          </a:r>
        </a:p>
      </dgm:t>
    </dgm:pt>
    <dgm:pt modelId="{6F6C82AF-9E37-4C85-8810-5B53FAF51512}" type="parTrans" cxnId="{EABBC553-893E-4125-A70C-13EB4EC0603A}">
      <dgm:prSet/>
      <dgm:spPr/>
      <dgm:t>
        <a:bodyPr/>
        <a:lstStyle/>
        <a:p>
          <a:endParaRPr lang="nl-NL"/>
        </a:p>
      </dgm:t>
    </dgm:pt>
    <dgm:pt modelId="{840AF9BD-CF49-4F04-BFFC-5839BD6E825A}" type="sibTrans" cxnId="{EABBC553-893E-4125-A70C-13EB4EC0603A}">
      <dgm:prSet/>
      <dgm:spPr/>
      <dgm:t>
        <a:bodyPr/>
        <a:lstStyle/>
        <a:p>
          <a:endParaRPr lang="nl-NL"/>
        </a:p>
      </dgm:t>
    </dgm:pt>
    <dgm:pt modelId="{B3269ED6-8129-4597-BEFD-A820902967AE}">
      <dgm:prSet phldrT="[Tekst]"/>
      <dgm:spPr/>
      <dgm:t>
        <a:bodyPr/>
        <a:lstStyle/>
        <a:p>
          <a:r>
            <a:rPr lang="nl-NL" dirty="0"/>
            <a:t>Cognitieve processen</a:t>
          </a:r>
        </a:p>
      </dgm:t>
    </dgm:pt>
    <dgm:pt modelId="{6E916DD6-5C9A-472F-AE83-AFACB2B1F0EE}" type="parTrans" cxnId="{0A2C3741-025B-4000-8DC5-ACE2985F8C32}">
      <dgm:prSet/>
      <dgm:spPr/>
      <dgm:t>
        <a:bodyPr/>
        <a:lstStyle/>
        <a:p>
          <a:endParaRPr lang="nl-NL"/>
        </a:p>
      </dgm:t>
    </dgm:pt>
    <dgm:pt modelId="{CAB0919B-A210-4310-8D43-B7B71C77E428}" type="sibTrans" cxnId="{0A2C3741-025B-4000-8DC5-ACE2985F8C32}">
      <dgm:prSet/>
      <dgm:spPr/>
      <dgm:t>
        <a:bodyPr/>
        <a:lstStyle/>
        <a:p>
          <a:endParaRPr lang="nl-NL"/>
        </a:p>
      </dgm:t>
    </dgm:pt>
    <dgm:pt modelId="{298AEB28-14F9-461D-A303-4474AE2A28C8}">
      <dgm:prSet phldrT="[Tekst]"/>
      <dgm:spPr/>
      <dgm:t>
        <a:bodyPr/>
        <a:lstStyle/>
        <a:p>
          <a:r>
            <a:rPr lang="nl-NL" dirty="0"/>
            <a:t>Persoonlijkheid en zelfconcept</a:t>
          </a:r>
        </a:p>
      </dgm:t>
    </dgm:pt>
    <dgm:pt modelId="{9F4C5C43-679E-454D-9530-A0EDEA6506AE}" type="parTrans" cxnId="{904DFBA2-152C-42AC-8D77-2E244EEF113C}">
      <dgm:prSet/>
      <dgm:spPr/>
      <dgm:t>
        <a:bodyPr/>
        <a:lstStyle/>
        <a:p>
          <a:endParaRPr lang="nl-NL"/>
        </a:p>
      </dgm:t>
    </dgm:pt>
    <dgm:pt modelId="{0587DD0C-B4CB-4BF1-B598-41F59F65F46F}" type="sibTrans" cxnId="{904DFBA2-152C-42AC-8D77-2E244EEF113C}">
      <dgm:prSet/>
      <dgm:spPr/>
      <dgm:t>
        <a:bodyPr/>
        <a:lstStyle/>
        <a:p>
          <a:endParaRPr lang="nl-NL"/>
        </a:p>
      </dgm:t>
    </dgm:pt>
    <dgm:pt modelId="{5FA1BE94-D5DF-48C2-9598-93277E68AD4E}">
      <dgm:prSet phldrT="[Tekst]"/>
      <dgm:spPr/>
      <dgm:t>
        <a:bodyPr/>
        <a:lstStyle/>
        <a:p>
          <a:r>
            <a:rPr lang="nl-NL" dirty="0"/>
            <a:t>Economische omstandigheden</a:t>
          </a:r>
        </a:p>
      </dgm:t>
    </dgm:pt>
    <dgm:pt modelId="{A0958622-1E5F-4BED-8076-82F9B0FE5BAD}" type="parTrans" cxnId="{E7C87CC0-5EBD-4759-961B-6650FED0D7A4}">
      <dgm:prSet/>
      <dgm:spPr/>
      <dgm:t>
        <a:bodyPr/>
        <a:lstStyle/>
        <a:p>
          <a:endParaRPr lang="nl-NL"/>
        </a:p>
      </dgm:t>
    </dgm:pt>
    <dgm:pt modelId="{745FA424-835F-42BE-B93E-EE7F4538D893}" type="sibTrans" cxnId="{E7C87CC0-5EBD-4759-961B-6650FED0D7A4}">
      <dgm:prSet/>
      <dgm:spPr/>
      <dgm:t>
        <a:bodyPr/>
        <a:lstStyle/>
        <a:p>
          <a:endParaRPr lang="nl-NL"/>
        </a:p>
      </dgm:t>
    </dgm:pt>
    <dgm:pt modelId="{75CDA839-8445-43F6-90CE-C973861C3A33}">
      <dgm:prSet phldrT="[Tekst]"/>
      <dgm:spPr/>
      <dgm:t>
        <a:bodyPr/>
        <a:lstStyle/>
        <a:p>
          <a:r>
            <a:rPr lang="nl-NL" dirty="0"/>
            <a:t>Fysieke omgeving</a:t>
          </a:r>
        </a:p>
      </dgm:t>
    </dgm:pt>
    <dgm:pt modelId="{E5900890-9C96-42C9-B552-FB7084771CF7}" type="parTrans" cxnId="{20A63B4C-6AF9-418D-A75B-D47E7AA54C5C}">
      <dgm:prSet/>
      <dgm:spPr/>
      <dgm:t>
        <a:bodyPr/>
        <a:lstStyle/>
        <a:p>
          <a:endParaRPr lang="nl-NL"/>
        </a:p>
      </dgm:t>
    </dgm:pt>
    <dgm:pt modelId="{2AB839A3-D270-4F65-A939-78C7A59AB636}" type="sibTrans" cxnId="{20A63B4C-6AF9-418D-A75B-D47E7AA54C5C}">
      <dgm:prSet/>
      <dgm:spPr/>
      <dgm:t>
        <a:bodyPr/>
        <a:lstStyle/>
        <a:p>
          <a:endParaRPr lang="nl-NL"/>
        </a:p>
      </dgm:t>
    </dgm:pt>
    <dgm:pt modelId="{E567254F-D128-44A6-A972-B07FE4286D5F}">
      <dgm:prSet phldrT="[Tekst]"/>
      <dgm:spPr/>
      <dgm:t>
        <a:bodyPr/>
        <a:lstStyle/>
        <a:p>
          <a:r>
            <a:rPr lang="nl-NL" dirty="0"/>
            <a:t>Media en technologie</a:t>
          </a:r>
        </a:p>
      </dgm:t>
    </dgm:pt>
    <dgm:pt modelId="{9E85C323-7291-412C-B7FE-20530AD336F6}" type="parTrans" cxnId="{0B7CBE3A-2CD7-4EC2-9B3E-F109236D6790}">
      <dgm:prSet/>
      <dgm:spPr/>
      <dgm:t>
        <a:bodyPr/>
        <a:lstStyle/>
        <a:p>
          <a:endParaRPr lang="nl-NL"/>
        </a:p>
      </dgm:t>
    </dgm:pt>
    <dgm:pt modelId="{3383939E-530A-417B-84FA-1296C7A580E1}" type="sibTrans" cxnId="{0B7CBE3A-2CD7-4EC2-9B3E-F109236D6790}">
      <dgm:prSet/>
      <dgm:spPr/>
      <dgm:t>
        <a:bodyPr/>
        <a:lstStyle/>
        <a:p>
          <a:endParaRPr lang="nl-NL"/>
        </a:p>
      </dgm:t>
    </dgm:pt>
    <dgm:pt modelId="{4FB8372D-C7C5-47D7-B9B1-36B4E657D4C5}">
      <dgm:prSet phldrT="[Tekst]"/>
      <dgm:spPr/>
      <dgm:t>
        <a:bodyPr/>
        <a:lstStyle/>
        <a:p>
          <a:r>
            <a:rPr lang="nl-NL" dirty="0"/>
            <a:t>Wetgeving en beleid</a:t>
          </a:r>
        </a:p>
      </dgm:t>
    </dgm:pt>
    <dgm:pt modelId="{74A61BFA-A970-4EC1-83C5-C49C334CB150}" type="parTrans" cxnId="{343A34BA-4872-4E41-AD99-9BDBC6C57FBA}">
      <dgm:prSet/>
      <dgm:spPr/>
      <dgm:t>
        <a:bodyPr/>
        <a:lstStyle/>
        <a:p>
          <a:endParaRPr lang="nl-NL"/>
        </a:p>
      </dgm:t>
    </dgm:pt>
    <dgm:pt modelId="{A3AAB29B-8E14-4177-B598-53EDE2BF830A}" type="sibTrans" cxnId="{343A34BA-4872-4E41-AD99-9BDBC6C57FBA}">
      <dgm:prSet/>
      <dgm:spPr/>
      <dgm:t>
        <a:bodyPr/>
        <a:lstStyle/>
        <a:p>
          <a:endParaRPr lang="nl-NL"/>
        </a:p>
      </dgm:t>
    </dgm:pt>
    <dgm:pt modelId="{0E8A8C02-4220-41CD-9E6C-60A891CC1A0F}" type="pres">
      <dgm:prSet presAssocID="{EE67855C-C138-4D3E-90DC-A7E87A9A55DF}" presName="Name0" presStyleCnt="0">
        <dgm:presLayoutVars>
          <dgm:dir/>
          <dgm:animLvl val="lvl"/>
          <dgm:resizeHandles/>
        </dgm:presLayoutVars>
      </dgm:prSet>
      <dgm:spPr/>
    </dgm:pt>
    <dgm:pt modelId="{D3733323-286E-4A8A-826D-A3DC06AD6E7F}" type="pres">
      <dgm:prSet presAssocID="{11524462-792B-4415-8CA8-C2DF2498FFF2}" presName="linNode" presStyleCnt="0"/>
      <dgm:spPr/>
    </dgm:pt>
    <dgm:pt modelId="{11E21329-6C08-4FA9-9FA8-7F72EBA341B0}" type="pres">
      <dgm:prSet presAssocID="{11524462-792B-4415-8CA8-C2DF2498FFF2}" presName="parentShp" presStyleLbl="node1" presStyleIdx="0" presStyleCnt="2">
        <dgm:presLayoutVars>
          <dgm:bulletEnabled val="1"/>
        </dgm:presLayoutVars>
      </dgm:prSet>
      <dgm:spPr/>
    </dgm:pt>
    <dgm:pt modelId="{5CBFB49E-EFE2-42B5-9328-AC795B58809A}" type="pres">
      <dgm:prSet presAssocID="{11524462-792B-4415-8CA8-C2DF2498FFF2}" presName="childShp" presStyleLbl="bgAccFollowNode1" presStyleIdx="0" presStyleCnt="2">
        <dgm:presLayoutVars>
          <dgm:bulletEnabled val="1"/>
        </dgm:presLayoutVars>
      </dgm:prSet>
      <dgm:spPr/>
    </dgm:pt>
    <dgm:pt modelId="{2867B769-187C-4C3B-905D-3FB76F97F2C6}" type="pres">
      <dgm:prSet presAssocID="{B4AB19A7-AF1E-4E27-A0F6-F2B1A6871517}" presName="spacing" presStyleCnt="0"/>
      <dgm:spPr/>
    </dgm:pt>
    <dgm:pt modelId="{9762360C-4C29-4F27-B398-A873EEA57790}" type="pres">
      <dgm:prSet presAssocID="{D69391CB-E7BA-488C-A0AA-F0AF32031E81}" presName="linNode" presStyleCnt="0"/>
      <dgm:spPr/>
    </dgm:pt>
    <dgm:pt modelId="{09CEE634-0622-4744-AEB1-E631CEBAE87A}" type="pres">
      <dgm:prSet presAssocID="{D69391CB-E7BA-488C-A0AA-F0AF32031E81}" presName="parentShp" presStyleLbl="node1" presStyleIdx="1" presStyleCnt="2">
        <dgm:presLayoutVars>
          <dgm:bulletEnabled val="1"/>
        </dgm:presLayoutVars>
      </dgm:prSet>
      <dgm:spPr/>
    </dgm:pt>
    <dgm:pt modelId="{31373643-2F2D-4B83-9E61-A03F1F3E806F}" type="pres">
      <dgm:prSet presAssocID="{D69391CB-E7BA-488C-A0AA-F0AF32031E81}" presName="childShp" presStyleLbl="bgAccFollowNode1" presStyleIdx="1" presStyleCnt="2">
        <dgm:presLayoutVars>
          <dgm:bulletEnabled val="1"/>
        </dgm:presLayoutVars>
      </dgm:prSet>
      <dgm:spPr/>
    </dgm:pt>
  </dgm:ptLst>
  <dgm:cxnLst>
    <dgm:cxn modelId="{EFD5841B-5FE8-4AF4-AAE5-30D114C1F692}" srcId="{11524462-792B-4415-8CA8-C2DF2498FFF2}" destId="{0BA8F02B-AC77-4EE2-90FC-417094A7B38B}" srcOrd="0" destOrd="0" parTransId="{CC63DE86-AC2D-4E4A-AF1F-C73D426369CA}" sibTransId="{3CA114EB-088D-48B9-A331-DED2961DCB9B}"/>
    <dgm:cxn modelId="{711B6524-A6CC-4660-BA08-A2FCBA26CE60}" type="presOf" srcId="{5FA1BE94-D5DF-48C2-9598-93277E68AD4E}" destId="{31373643-2F2D-4B83-9E61-A03F1F3E806F}" srcOrd="0" destOrd="2" presId="urn:microsoft.com/office/officeart/2005/8/layout/vList6"/>
    <dgm:cxn modelId="{CACE3B29-B616-4465-8BFF-B1DC6A3DDC39}" type="presOf" srcId="{B3269ED6-8129-4597-BEFD-A820902967AE}" destId="{5CBFB49E-EFE2-42B5-9328-AC795B58809A}" srcOrd="0" destOrd="4" presId="urn:microsoft.com/office/officeart/2005/8/layout/vList6"/>
    <dgm:cxn modelId="{1755432D-1240-4AB8-BA94-55C8AAB10157}" type="presOf" srcId="{C8E4D096-6FA8-408B-BE61-54A9FB5A397A}" destId="{5CBFB49E-EFE2-42B5-9328-AC795B58809A}" srcOrd="0" destOrd="1" presId="urn:microsoft.com/office/officeart/2005/8/layout/vList6"/>
    <dgm:cxn modelId="{2FF7622F-30A6-4787-A245-BC1A4DCD7041}" type="presOf" srcId="{4FB8372D-C7C5-47D7-B9B1-36B4E657D4C5}" destId="{31373643-2F2D-4B83-9E61-A03F1F3E806F}" srcOrd="0" destOrd="5" presId="urn:microsoft.com/office/officeart/2005/8/layout/vList6"/>
    <dgm:cxn modelId="{92DFBC31-4D93-4B1F-8608-E36EE0B17ED7}" srcId="{D69391CB-E7BA-488C-A0AA-F0AF32031E81}" destId="{307621B9-9B6C-4F51-9D25-DD0BB015D006}" srcOrd="0" destOrd="0" parTransId="{08988B21-B885-4B56-832A-98ABDF7FFF95}" sibTransId="{41488143-EE98-4F69-8EB7-8CFB95517BE1}"/>
    <dgm:cxn modelId="{3B822E38-0F48-4F13-A1FF-ADED6E396791}" type="presOf" srcId="{75CDA839-8445-43F6-90CE-C973861C3A33}" destId="{31373643-2F2D-4B83-9E61-A03F1F3E806F}" srcOrd="0" destOrd="3" presId="urn:microsoft.com/office/officeart/2005/8/layout/vList6"/>
    <dgm:cxn modelId="{0B7CBE3A-2CD7-4EC2-9B3E-F109236D6790}" srcId="{D69391CB-E7BA-488C-A0AA-F0AF32031E81}" destId="{E567254F-D128-44A6-A972-B07FE4286D5F}" srcOrd="4" destOrd="0" parTransId="{9E85C323-7291-412C-B7FE-20530AD336F6}" sibTransId="{3383939E-530A-417B-84FA-1296C7A580E1}"/>
    <dgm:cxn modelId="{429C9C5F-2530-47ED-8226-DA0F2DFAB63F}" srcId="{D69391CB-E7BA-488C-A0AA-F0AF32031E81}" destId="{4460A2DD-8D9B-40AB-A5D4-685B9CBA726E}" srcOrd="1" destOrd="0" parTransId="{2A8B993B-171B-4576-A4AC-B4CE450D6436}" sibTransId="{E63045DE-EB94-4A1D-9554-148849990C72}"/>
    <dgm:cxn modelId="{0A2C3741-025B-4000-8DC5-ACE2985F8C32}" srcId="{11524462-792B-4415-8CA8-C2DF2498FFF2}" destId="{B3269ED6-8129-4597-BEFD-A820902967AE}" srcOrd="4" destOrd="0" parTransId="{6E916DD6-5C9A-472F-AE83-AFACB2B1F0EE}" sibTransId="{CAB0919B-A210-4310-8D43-B7B71C77E428}"/>
    <dgm:cxn modelId="{58386D61-A2B8-453B-B897-6511724BE569}" type="presOf" srcId="{307621B9-9B6C-4F51-9D25-DD0BB015D006}" destId="{31373643-2F2D-4B83-9E61-A03F1F3E806F}" srcOrd="0" destOrd="0" presId="urn:microsoft.com/office/officeart/2005/8/layout/vList6"/>
    <dgm:cxn modelId="{20A63B4C-6AF9-418D-A75B-D47E7AA54C5C}" srcId="{D69391CB-E7BA-488C-A0AA-F0AF32031E81}" destId="{75CDA839-8445-43F6-90CE-C973861C3A33}" srcOrd="3" destOrd="0" parTransId="{E5900890-9C96-42C9-B552-FB7084771CF7}" sibTransId="{2AB839A3-D270-4F65-A939-78C7A59AB636}"/>
    <dgm:cxn modelId="{65096B4D-A242-4756-8692-EB4FDF842155}" srcId="{11524462-792B-4415-8CA8-C2DF2498FFF2}" destId="{0E168FF8-DFF2-4A53-80EB-D58228FB40FC}" srcOrd="2" destOrd="0" parTransId="{E6F1764C-8E1F-4821-B7C1-117F76F44FD7}" sibTransId="{FB4DFDA1-8D43-4951-A2BE-6A939266FD6F}"/>
    <dgm:cxn modelId="{EABBC553-893E-4125-A70C-13EB4EC0603A}" srcId="{11524462-792B-4415-8CA8-C2DF2498FFF2}" destId="{EB925857-EEC1-42B2-9AE9-51C884ED91CC}" srcOrd="3" destOrd="0" parTransId="{6F6C82AF-9E37-4C85-8810-5B53FAF51512}" sibTransId="{840AF9BD-CF49-4F04-BFFC-5839BD6E825A}"/>
    <dgm:cxn modelId="{6299E18A-5CE3-4A00-A6FE-20A956112549}" srcId="{EE67855C-C138-4D3E-90DC-A7E87A9A55DF}" destId="{11524462-792B-4415-8CA8-C2DF2498FFF2}" srcOrd="0" destOrd="0" parTransId="{B57DB49F-014A-4D38-83B8-579E30575FFC}" sibTransId="{B4AB19A7-AF1E-4E27-A0F6-F2B1A6871517}"/>
    <dgm:cxn modelId="{2183FF9A-897B-4058-8042-99F2AA623BD9}" type="presOf" srcId="{298AEB28-14F9-461D-A303-4474AE2A28C8}" destId="{5CBFB49E-EFE2-42B5-9328-AC795B58809A}" srcOrd="0" destOrd="5" presId="urn:microsoft.com/office/officeart/2005/8/layout/vList6"/>
    <dgm:cxn modelId="{8A928C9C-91CB-4EF6-9B8E-E2B1ADC98AE7}" type="presOf" srcId="{EB925857-EEC1-42B2-9AE9-51C884ED91CC}" destId="{5CBFB49E-EFE2-42B5-9328-AC795B58809A}" srcOrd="0" destOrd="3" presId="urn:microsoft.com/office/officeart/2005/8/layout/vList6"/>
    <dgm:cxn modelId="{904DFBA2-152C-42AC-8D77-2E244EEF113C}" srcId="{11524462-792B-4415-8CA8-C2DF2498FFF2}" destId="{298AEB28-14F9-461D-A303-4474AE2A28C8}" srcOrd="5" destOrd="0" parTransId="{9F4C5C43-679E-454D-9530-A0EDEA6506AE}" sibTransId="{0587DD0C-B4CB-4BF1-B598-41F59F65F46F}"/>
    <dgm:cxn modelId="{8DE6CEA3-9C81-4E1E-91F0-E49969446959}" type="presOf" srcId="{EE67855C-C138-4D3E-90DC-A7E87A9A55DF}" destId="{0E8A8C02-4220-41CD-9E6C-60A891CC1A0F}" srcOrd="0" destOrd="0" presId="urn:microsoft.com/office/officeart/2005/8/layout/vList6"/>
    <dgm:cxn modelId="{11E199A4-B14A-4152-AC4A-4CBBA408FB7A}" type="presOf" srcId="{0E168FF8-DFF2-4A53-80EB-D58228FB40FC}" destId="{5CBFB49E-EFE2-42B5-9328-AC795B58809A}" srcOrd="0" destOrd="2" presId="urn:microsoft.com/office/officeart/2005/8/layout/vList6"/>
    <dgm:cxn modelId="{B1C0B0A4-68D7-4F37-A632-00EAEBE0072B}" srcId="{EE67855C-C138-4D3E-90DC-A7E87A9A55DF}" destId="{D69391CB-E7BA-488C-A0AA-F0AF32031E81}" srcOrd="1" destOrd="0" parTransId="{BB1F0269-841D-46E5-A37F-821E759B165D}" sibTransId="{A60A386E-7166-4382-A386-067D5E812BE8}"/>
    <dgm:cxn modelId="{19700CAE-F44B-4EF7-8A53-2BBE60A2B8DA}" type="presOf" srcId="{0BA8F02B-AC77-4EE2-90FC-417094A7B38B}" destId="{5CBFB49E-EFE2-42B5-9328-AC795B58809A}" srcOrd="0" destOrd="0" presId="urn:microsoft.com/office/officeart/2005/8/layout/vList6"/>
    <dgm:cxn modelId="{343A34BA-4872-4E41-AD99-9BDBC6C57FBA}" srcId="{D69391CB-E7BA-488C-A0AA-F0AF32031E81}" destId="{4FB8372D-C7C5-47D7-B9B1-36B4E657D4C5}" srcOrd="5" destOrd="0" parTransId="{74A61BFA-A970-4EC1-83C5-C49C334CB150}" sibTransId="{A3AAB29B-8E14-4177-B598-53EDE2BF830A}"/>
    <dgm:cxn modelId="{E7C87CC0-5EBD-4759-961B-6650FED0D7A4}" srcId="{D69391CB-E7BA-488C-A0AA-F0AF32031E81}" destId="{5FA1BE94-D5DF-48C2-9598-93277E68AD4E}" srcOrd="2" destOrd="0" parTransId="{A0958622-1E5F-4BED-8076-82F9B0FE5BAD}" sibTransId="{745FA424-835F-42BE-B93E-EE7F4538D893}"/>
    <dgm:cxn modelId="{29A090C2-EDDD-4921-AC70-BB790FBEB80B}" type="presOf" srcId="{D69391CB-E7BA-488C-A0AA-F0AF32031E81}" destId="{09CEE634-0622-4744-AEB1-E631CEBAE87A}" srcOrd="0" destOrd="0" presId="urn:microsoft.com/office/officeart/2005/8/layout/vList6"/>
    <dgm:cxn modelId="{CAD20ADE-8537-447B-AD8F-DBC57221903C}" srcId="{11524462-792B-4415-8CA8-C2DF2498FFF2}" destId="{C8E4D096-6FA8-408B-BE61-54A9FB5A397A}" srcOrd="1" destOrd="0" parTransId="{9047DE6B-0E59-4266-BD6D-38EC955C075A}" sibTransId="{FD4E6956-84F4-4C22-91F6-9C5FD2A9D3E4}"/>
    <dgm:cxn modelId="{F3D132EC-7917-46F2-9037-775401F2BFE2}" type="presOf" srcId="{4460A2DD-8D9B-40AB-A5D4-685B9CBA726E}" destId="{31373643-2F2D-4B83-9E61-A03F1F3E806F}" srcOrd="0" destOrd="1" presId="urn:microsoft.com/office/officeart/2005/8/layout/vList6"/>
    <dgm:cxn modelId="{176839EF-5F81-4962-B62C-BE770EA553AA}" type="presOf" srcId="{E567254F-D128-44A6-A972-B07FE4286D5F}" destId="{31373643-2F2D-4B83-9E61-A03F1F3E806F}" srcOrd="0" destOrd="4" presId="urn:microsoft.com/office/officeart/2005/8/layout/vList6"/>
    <dgm:cxn modelId="{1B2EDFFC-2FC4-4988-A22A-F5162FE1979F}" type="presOf" srcId="{11524462-792B-4415-8CA8-C2DF2498FFF2}" destId="{11E21329-6C08-4FA9-9FA8-7F72EBA341B0}" srcOrd="0" destOrd="0" presId="urn:microsoft.com/office/officeart/2005/8/layout/vList6"/>
    <dgm:cxn modelId="{3E203039-8330-45C4-8171-ABE0E52B4A62}" type="presParOf" srcId="{0E8A8C02-4220-41CD-9E6C-60A891CC1A0F}" destId="{D3733323-286E-4A8A-826D-A3DC06AD6E7F}" srcOrd="0" destOrd="0" presId="urn:microsoft.com/office/officeart/2005/8/layout/vList6"/>
    <dgm:cxn modelId="{1105B40F-F02F-4C3B-8BBE-6D80641416E8}" type="presParOf" srcId="{D3733323-286E-4A8A-826D-A3DC06AD6E7F}" destId="{11E21329-6C08-4FA9-9FA8-7F72EBA341B0}" srcOrd="0" destOrd="0" presId="urn:microsoft.com/office/officeart/2005/8/layout/vList6"/>
    <dgm:cxn modelId="{4426E17E-AF35-4484-A1F7-22C80125967C}" type="presParOf" srcId="{D3733323-286E-4A8A-826D-A3DC06AD6E7F}" destId="{5CBFB49E-EFE2-42B5-9328-AC795B58809A}" srcOrd="1" destOrd="0" presId="urn:microsoft.com/office/officeart/2005/8/layout/vList6"/>
    <dgm:cxn modelId="{23C8BFF6-3B4D-4C92-BE76-F7AA82B5FD89}" type="presParOf" srcId="{0E8A8C02-4220-41CD-9E6C-60A891CC1A0F}" destId="{2867B769-187C-4C3B-905D-3FB76F97F2C6}" srcOrd="1" destOrd="0" presId="urn:microsoft.com/office/officeart/2005/8/layout/vList6"/>
    <dgm:cxn modelId="{1C374246-E806-4A14-9425-FEF450981762}" type="presParOf" srcId="{0E8A8C02-4220-41CD-9E6C-60A891CC1A0F}" destId="{9762360C-4C29-4F27-B398-A873EEA57790}" srcOrd="2" destOrd="0" presId="urn:microsoft.com/office/officeart/2005/8/layout/vList6"/>
    <dgm:cxn modelId="{9DB399C0-B4C3-4BD3-B0F8-5752A85C6D9B}" type="presParOf" srcId="{9762360C-4C29-4F27-B398-A873EEA57790}" destId="{09CEE634-0622-4744-AEB1-E631CEBAE87A}" srcOrd="0" destOrd="0" presId="urn:microsoft.com/office/officeart/2005/8/layout/vList6"/>
    <dgm:cxn modelId="{A53EC868-E61E-43F5-9EC3-896766250A8E}" type="presParOf" srcId="{9762360C-4C29-4F27-B398-A873EEA57790}" destId="{31373643-2F2D-4B83-9E61-A03F1F3E806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D703C-E55C-4044-8284-058DEE4A5CB3}" type="doc">
      <dgm:prSet loTypeId="urn:microsoft.com/office/officeart/2005/8/layout/hList3" loCatId="list" qsTypeId="urn:microsoft.com/office/officeart/2005/8/quickstyle/simple1" qsCatId="simple" csTypeId="urn:microsoft.com/office/officeart/2005/8/colors/colorful3" csCatId="colorful" phldr="1"/>
      <dgm:spPr/>
      <dgm:t>
        <a:bodyPr/>
        <a:lstStyle/>
        <a:p>
          <a:endParaRPr lang="nl-NL"/>
        </a:p>
      </dgm:t>
    </dgm:pt>
    <dgm:pt modelId="{17FE1AAC-8CE5-4954-B1A8-426653E913AE}">
      <dgm:prSet phldrT="[Tekst]"/>
      <dgm:spPr/>
      <dgm:t>
        <a:bodyPr/>
        <a:lstStyle/>
        <a:p>
          <a:r>
            <a:rPr lang="nl-NL" dirty="0"/>
            <a:t>Verandering van gedrag</a:t>
          </a:r>
        </a:p>
      </dgm:t>
    </dgm:pt>
    <dgm:pt modelId="{4CFF6ACD-536D-49C8-8379-72C33046E894}" type="parTrans" cxnId="{5E4648F0-F948-48E3-B391-5A56B9ED8839}">
      <dgm:prSet/>
      <dgm:spPr/>
      <dgm:t>
        <a:bodyPr/>
        <a:lstStyle/>
        <a:p>
          <a:endParaRPr lang="nl-NL"/>
        </a:p>
      </dgm:t>
    </dgm:pt>
    <dgm:pt modelId="{8520F11A-6262-47E0-A7A3-29AD8EFB77BA}" type="sibTrans" cxnId="{5E4648F0-F948-48E3-B391-5A56B9ED8839}">
      <dgm:prSet/>
      <dgm:spPr/>
      <dgm:t>
        <a:bodyPr/>
        <a:lstStyle/>
        <a:p>
          <a:endParaRPr lang="nl-NL"/>
        </a:p>
      </dgm:t>
    </dgm:pt>
    <dgm:pt modelId="{32339D00-2454-412E-8A15-46E1D58945C0}">
      <dgm:prSet phldrT="[Tekst]"/>
      <dgm:spPr/>
      <dgm:t>
        <a:bodyPr/>
        <a:lstStyle/>
        <a:p>
          <a:r>
            <a:rPr lang="nl-NL" dirty="0"/>
            <a:t>Passief</a:t>
          </a:r>
        </a:p>
      </dgm:t>
    </dgm:pt>
    <dgm:pt modelId="{2F62C7C7-1AFE-4A0D-A3F2-C02293D80BA5}" type="parTrans" cxnId="{AE070C69-3B6D-497A-A572-DE5A74C63D3B}">
      <dgm:prSet/>
      <dgm:spPr/>
      <dgm:t>
        <a:bodyPr/>
        <a:lstStyle/>
        <a:p>
          <a:endParaRPr lang="nl-NL"/>
        </a:p>
      </dgm:t>
    </dgm:pt>
    <dgm:pt modelId="{12FEDA2D-B178-4B7C-8C15-70CC1784B791}" type="sibTrans" cxnId="{AE070C69-3B6D-497A-A572-DE5A74C63D3B}">
      <dgm:prSet/>
      <dgm:spPr/>
      <dgm:t>
        <a:bodyPr/>
        <a:lstStyle/>
        <a:p>
          <a:endParaRPr lang="nl-NL"/>
        </a:p>
      </dgm:t>
    </dgm:pt>
    <dgm:pt modelId="{46C79A17-374D-4294-BF30-21952F03EE27}">
      <dgm:prSet phldrT="[Tekst]"/>
      <dgm:spPr/>
      <dgm:t>
        <a:bodyPr/>
        <a:lstStyle/>
        <a:p>
          <a:r>
            <a:rPr lang="nl-NL" dirty="0"/>
            <a:t>Actief</a:t>
          </a:r>
        </a:p>
      </dgm:t>
    </dgm:pt>
    <dgm:pt modelId="{1A82606C-C808-4176-937A-5E96F6D990C3}" type="parTrans" cxnId="{132089D5-42A0-4548-A83C-783427982AEB}">
      <dgm:prSet/>
      <dgm:spPr/>
      <dgm:t>
        <a:bodyPr/>
        <a:lstStyle/>
        <a:p>
          <a:endParaRPr lang="nl-NL"/>
        </a:p>
      </dgm:t>
    </dgm:pt>
    <dgm:pt modelId="{FF9E852F-E9D3-41F1-99EF-E7BD9A238DCA}" type="sibTrans" cxnId="{132089D5-42A0-4548-A83C-783427982AEB}">
      <dgm:prSet/>
      <dgm:spPr/>
      <dgm:t>
        <a:bodyPr/>
        <a:lstStyle/>
        <a:p>
          <a:endParaRPr lang="nl-NL"/>
        </a:p>
      </dgm:t>
    </dgm:pt>
    <dgm:pt modelId="{BA6EE54B-8787-4509-B933-025AA739D7BA}" type="pres">
      <dgm:prSet presAssocID="{66BD703C-E55C-4044-8284-058DEE4A5CB3}" presName="composite" presStyleCnt="0">
        <dgm:presLayoutVars>
          <dgm:chMax val="1"/>
          <dgm:dir/>
          <dgm:resizeHandles val="exact"/>
        </dgm:presLayoutVars>
      </dgm:prSet>
      <dgm:spPr/>
    </dgm:pt>
    <dgm:pt modelId="{4CB7BAFD-28A3-4390-9DB1-F620C523E71F}" type="pres">
      <dgm:prSet presAssocID="{17FE1AAC-8CE5-4954-B1A8-426653E913AE}" presName="roof" presStyleLbl="dkBgShp" presStyleIdx="0" presStyleCnt="2"/>
      <dgm:spPr/>
    </dgm:pt>
    <dgm:pt modelId="{F2F97BF6-E416-4819-A29E-F6C9D3A25101}" type="pres">
      <dgm:prSet presAssocID="{17FE1AAC-8CE5-4954-B1A8-426653E913AE}" presName="pillars" presStyleCnt="0"/>
      <dgm:spPr/>
    </dgm:pt>
    <dgm:pt modelId="{B80FA0A8-8F26-484F-A9E5-F460551EA8A6}" type="pres">
      <dgm:prSet presAssocID="{17FE1AAC-8CE5-4954-B1A8-426653E913AE}" presName="pillar1" presStyleLbl="node1" presStyleIdx="0" presStyleCnt="2">
        <dgm:presLayoutVars>
          <dgm:bulletEnabled val="1"/>
        </dgm:presLayoutVars>
      </dgm:prSet>
      <dgm:spPr/>
    </dgm:pt>
    <dgm:pt modelId="{5F823C35-FBE0-4FEC-A956-B08C401C7C4A}" type="pres">
      <dgm:prSet presAssocID="{46C79A17-374D-4294-BF30-21952F03EE27}" presName="pillarX" presStyleLbl="node1" presStyleIdx="1" presStyleCnt="2">
        <dgm:presLayoutVars>
          <dgm:bulletEnabled val="1"/>
        </dgm:presLayoutVars>
      </dgm:prSet>
      <dgm:spPr/>
    </dgm:pt>
    <dgm:pt modelId="{6713B4F8-CBEB-4525-AEA1-6147247B185A}" type="pres">
      <dgm:prSet presAssocID="{17FE1AAC-8CE5-4954-B1A8-426653E913AE}" presName="base" presStyleLbl="dkBgShp" presStyleIdx="1" presStyleCnt="2"/>
      <dgm:spPr/>
    </dgm:pt>
  </dgm:ptLst>
  <dgm:cxnLst>
    <dgm:cxn modelId="{AE070C69-3B6D-497A-A572-DE5A74C63D3B}" srcId="{17FE1AAC-8CE5-4954-B1A8-426653E913AE}" destId="{32339D00-2454-412E-8A15-46E1D58945C0}" srcOrd="0" destOrd="0" parTransId="{2F62C7C7-1AFE-4A0D-A3F2-C02293D80BA5}" sibTransId="{12FEDA2D-B178-4B7C-8C15-70CC1784B791}"/>
    <dgm:cxn modelId="{DCEFCD8C-084B-4C9C-B4C2-25F3D84B580D}" type="presOf" srcId="{17FE1AAC-8CE5-4954-B1A8-426653E913AE}" destId="{4CB7BAFD-28A3-4390-9DB1-F620C523E71F}" srcOrd="0" destOrd="0" presId="urn:microsoft.com/office/officeart/2005/8/layout/hList3"/>
    <dgm:cxn modelId="{41DBC7A7-2511-40A6-B459-8D4BF0199590}" type="presOf" srcId="{32339D00-2454-412E-8A15-46E1D58945C0}" destId="{B80FA0A8-8F26-484F-A9E5-F460551EA8A6}" srcOrd="0" destOrd="0" presId="urn:microsoft.com/office/officeart/2005/8/layout/hList3"/>
    <dgm:cxn modelId="{132089D5-42A0-4548-A83C-783427982AEB}" srcId="{17FE1AAC-8CE5-4954-B1A8-426653E913AE}" destId="{46C79A17-374D-4294-BF30-21952F03EE27}" srcOrd="1" destOrd="0" parTransId="{1A82606C-C808-4176-937A-5E96F6D990C3}" sibTransId="{FF9E852F-E9D3-41F1-99EF-E7BD9A238DCA}"/>
    <dgm:cxn modelId="{25FEFEEA-C8BE-4C4F-A942-6326E3D31BBB}" type="presOf" srcId="{66BD703C-E55C-4044-8284-058DEE4A5CB3}" destId="{BA6EE54B-8787-4509-B933-025AA739D7BA}" srcOrd="0" destOrd="0" presId="urn:microsoft.com/office/officeart/2005/8/layout/hList3"/>
    <dgm:cxn modelId="{D9A8D0EE-4AFF-406D-8DCF-8EB27E813813}" type="presOf" srcId="{46C79A17-374D-4294-BF30-21952F03EE27}" destId="{5F823C35-FBE0-4FEC-A956-B08C401C7C4A}" srcOrd="0" destOrd="0" presId="urn:microsoft.com/office/officeart/2005/8/layout/hList3"/>
    <dgm:cxn modelId="{5E4648F0-F948-48E3-B391-5A56B9ED8839}" srcId="{66BD703C-E55C-4044-8284-058DEE4A5CB3}" destId="{17FE1AAC-8CE5-4954-B1A8-426653E913AE}" srcOrd="0" destOrd="0" parTransId="{4CFF6ACD-536D-49C8-8379-72C33046E894}" sibTransId="{8520F11A-6262-47E0-A7A3-29AD8EFB77BA}"/>
    <dgm:cxn modelId="{650BA56D-8C08-44E6-B39D-CD4D9FAF7F51}" type="presParOf" srcId="{BA6EE54B-8787-4509-B933-025AA739D7BA}" destId="{4CB7BAFD-28A3-4390-9DB1-F620C523E71F}" srcOrd="0" destOrd="0" presId="urn:microsoft.com/office/officeart/2005/8/layout/hList3"/>
    <dgm:cxn modelId="{6094A17B-D81E-431E-9361-04FBE9900942}" type="presParOf" srcId="{BA6EE54B-8787-4509-B933-025AA739D7BA}" destId="{F2F97BF6-E416-4819-A29E-F6C9D3A25101}" srcOrd="1" destOrd="0" presId="urn:microsoft.com/office/officeart/2005/8/layout/hList3"/>
    <dgm:cxn modelId="{24E3E537-A438-472D-9DC2-9CBB35AAA0F0}" type="presParOf" srcId="{F2F97BF6-E416-4819-A29E-F6C9D3A25101}" destId="{B80FA0A8-8F26-484F-A9E5-F460551EA8A6}" srcOrd="0" destOrd="0" presId="urn:microsoft.com/office/officeart/2005/8/layout/hList3"/>
    <dgm:cxn modelId="{04BEB4FC-FE47-4B46-9265-89C2EF2F69D1}" type="presParOf" srcId="{F2F97BF6-E416-4819-A29E-F6C9D3A25101}" destId="{5F823C35-FBE0-4FEC-A956-B08C401C7C4A}" srcOrd="1" destOrd="0" presId="urn:microsoft.com/office/officeart/2005/8/layout/hList3"/>
    <dgm:cxn modelId="{AC1D2068-6FA3-4529-9216-9C42C294A405}" type="presParOf" srcId="{BA6EE54B-8787-4509-B933-025AA739D7BA}" destId="{6713B4F8-CBEB-4525-AEA1-6147247B185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F75959-031F-4E12-813D-F4CBAFEE6BAB}"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nl-NL"/>
        </a:p>
      </dgm:t>
    </dgm:pt>
    <dgm:pt modelId="{438864D4-FAD1-4893-B111-964D5CA2B367}">
      <dgm:prSet phldrT="[Tekst]"/>
      <dgm:spPr/>
      <dgm:t>
        <a:bodyPr/>
        <a:lstStyle/>
        <a:p>
          <a:r>
            <a:rPr lang="nl-NL" dirty="0"/>
            <a:t>Start</a:t>
          </a:r>
        </a:p>
      </dgm:t>
    </dgm:pt>
    <dgm:pt modelId="{2EC2413B-D1B0-4B0E-9607-D029DF57486E}" type="parTrans" cxnId="{92BAC834-76B1-4612-A129-E49E5BCE952A}">
      <dgm:prSet/>
      <dgm:spPr/>
      <dgm:t>
        <a:bodyPr/>
        <a:lstStyle/>
        <a:p>
          <a:endParaRPr lang="nl-NL"/>
        </a:p>
      </dgm:t>
    </dgm:pt>
    <dgm:pt modelId="{E86CE8D1-3E79-4BA6-A3F7-1237EDB9309A}" type="sibTrans" cxnId="{92BAC834-76B1-4612-A129-E49E5BCE952A}">
      <dgm:prSet/>
      <dgm:spPr/>
      <dgm:t>
        <a:bodyPr/>
        <a:lstStyle/>
        <a:p>
          <a:endParaRPr lang="nl-NL"/>
        </a:p>
      </dgm:t>
    </dgm:pt>
    <dgm:pt modelId="{695F9F8F-2B8C-4667-94E2-46E30CFC1AFB}">
      <dgm:prSet phldrT="[Tekst]"/>
      <dgm:spPr/>
      <dgm:t>
        <a:bodyPr/>
        <a:lstStyle/>
        <a:p>
          <a:r>
            <a:rPr lang="nl-NL" dirty="0"/>
            <a:t>Doorgaan</a:t>
          </a:r>
        </a:p>
      </dgm:t>
    </dgm:pt>
    <dgm:pt modelId="{0A46643C-C5AC-4B25-9676-FFE5CD7B23A2}" type="parTrans" cxnId="{48184CB6-14E7-4906-94AE-BD38F7EC05F8}">
      <dgm:prSet/>
      <dgm:spPr/>
      <dgm:t>
        <a:bodyPr/>
        <a:lstStyle/>
        <a:p>
          <a:endParaRPr lang="nl-NL"/>
        </a:p>
      </dgm:t>
    </dgm:pt>
    <dgm:pt modelId="{A0A1E99F-F766-4356-90EC-7F063B1BCFB7}" type="sibTrans" cxnId="{48184CB6-14E7-4906-94AE-BD38F7EC05F8}">
      <dgm:prSet/>
      <dgm:spPr/>
      <dgm:t>
        <a:bodyPr/>
        <a:lstStyle/>
        <a:p>
          <a:endParaRPr lang="nl-NL"/>
        </a:p>
      </dgm:t>
    </dgm:pt>
    <dgm:pt modelId="{F7B08444-9957-4184-9195-CFFD259FF3B7}">
      <dgm:prSet phldrT="[Tekst]"/>
      <dgm:spPr/>
      <dgm:t>
        <a:bodyPr/>
        <a:lstStyle/>
        <a:p>
          <a:r>
            <a:rPr lang="nl-NL" dirty="0"/>
            <a:t>Doorgaan</a:t>
          </a:r>
        </a:p>
      </dgm:t>
    </dgm:pt>
    <dgm:pt modelId="{AAF97950-E062-433C-8269-375A44F7BC29}" type="parTrans" cxnId="{C3F92986-F9B1-4DEE-BB0B-DAC52071B18C}">
      <dgm:prSet/>
      <dgm:spPr/>
      <dgm:t>
        <a:bodyPr/>
        <a:lstStyle/>
        <a:p>
          <a:endParaRPr lang="nl-NL"/>
        </a:p>
      </dgm:t>
    </dgm:pt>
    <dgm:pt modelId="{3F20EF18-4BC8-47E4-B1E6-DB288EB186BE}" type="sibTrans" cxnId="{C3F92986-F9B1-4DEE-BB0B-DAC52071B18C}">
      <dgm:prSet/>
      <dgm:spPr/>
      <dgm:t>
        <a:bodyPr/>
        <a:lstStyle/>
        <a:p>
          <a:endParaRPr lang="nl-NL"/>
        </a:p>
      </dgm:t>
    </dgm:pt>
    <dgm:pt modelId="{03920B0D-2A82-4D53-B59C-53D4EF3F85DC}" type="pres">
      <dgm:prSet presAssocID="{3FF75959-031F-4E12-813D-F4CBAFEE6BAB}" presName="linear" presStyleCnt="0">
        <dgm:presLayoutVars>
          <dgm:dir/>
          <dgm:resizeHandles val="exact"/>
        </dgm:presLayoutVars>
      </dgm:prSet>
      <dgm:spPr/>
    </dgm:pt>
    <dgm:pt modelId="{C3A85789-57AE-4D0D-9EC5-B5A6B364A6E3}" type="pres">
      <dgm:prSet presAssocID="{438864D4-FAD1-4893-B111-964D5CA2B367}" presName="comp" presStyleCnt="0"/>
      <dgm:spPr/>
    </dgm:pt>
    <dgm:pt modelId="{43B5F7A9-8654-485B-9390-44941B84F25B}" type="pres">
      <dgm:prSet presAssocID="{438864D4-FAD1-4893-B111-964D5CA2B367}" presName="box" presStyleLbl="node1" presStyleIdx="0" presStyleCnt="3"/>
      <dgm:spPr/>
    </dgm:pt>
    <dgm:pt modelId="{8239F3ED-E984-4D13-A9D5-10844FABDBF3}" type="pres">
      <dgm:prSet presAssocID="{438864D4-FAD1-4893-B111-964D5CA2B367}"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Spelen met effen opvulling"/>
        </a:ext>
      </dgm:extLst>
    </dgm:pt>
    <dgm:pt modelId="{40626F70-82A8-452D-AACA-8907AD284665}" type="pres">
      <dgm:prSet presAssocID="{438864D4-FAD1-4893-B111-964D5CA2B367}" presName="text" presStyleLbl="node1" presStyleIdx="0" presStyleCnt="3">
        <dgm:presLayoutVars>
          <dgm:bulletEnabled val="1"/>
        </dgm:presLayoutVars>
      </dgm:prSet>
      <dgm:spPr/>
    </dgm:pt>
    <dgm:pt modelId="{2F611BB1-FBAA-4BCC-965F-7EF96AC3C07D}" type="pres">
      <dgm:prSet presAssocID="{E86CE8D1-3E79-4BA6-A3F7-1237EDB9309A}" presName="spacer" presStyleCnt="0"/>
      <dgm:spPr/>
    </dgm:pt>
    <dgm:pt modelId="{60AF0DF7-6AF3-41F8-8E93-5ACDA03F45E6}" type="pres">
      <dgm:prSet presAssocID="{695F9F8F-2B8C-4667-94E2-46E30CFC1AFB}" presName="comp" presStyleCnt="0"/>
      <dgm:spPr/>
    </dgm:pt>
    <dgm:pt modelId="{058A3A8A-A889-4D3D-9427-8EE2E999EAB2}" type="pres">
      <dgm:prSet presAssocID="{695F9F8F-2B8C-4667-94E2-46E30CFC1AFB}" presName="box" presStyleLbl="node1" presStyleIdx="1" presStyleCnt="3"/>
      <dgm:spPr/>
    </dgm:pt>
    <dgm:pt modelId="{DEECBA0C-BEF2-47AC-8327-BFFB8110087B}" type="pres">
      <dgm:prSet presAssocID="{695F9F8F-2B8C-4667-94E2-46E30CFC1AFB}"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dgm:spPr>
      <dgm:extLst>
        <a:ext uri="{E40237B7-FDA0-4F09-8148-C483321AD2D9}">
          <dgm14:cNvPr xmlns:dgm14="http://schemas.microsoft.com/office/drawing/2010/diagram" id="0" name="" descr="Cirkel met pijl met effen opvulling"/>
        </a:ext>
      </dgm:extLst>
    </dgm:pt>
    <dgm:pt modelId="{CEF05FD4-9329-43A7-A3F7-7EB643A1A2B6}" type="pres">
      <dgm:prSet presAssocID="{695F9F8F-2B8C-4667-94E2-46E30CFC1AFB}" presName="text" presStyleLbl="node1" presStyleIdx="1" presStyleCnt="3">
        <dgm:presLayoutVars>
          <dgm:bulletEnabled val="1"/>
        </dgm:presLayoutVars>
      </dgm:prSet>
      <dgm:spPr/>
    </dgm:pt>
    <dgm:pt modelId="{901DC0B4-7A0B-412D-AD7A-27FE68D9FD34}" type="pres">
      <dgm:prSet presAssocID="{A0A1E99F-F766-4356-90EC-7F063B1BCFB7}" presName="spacer" presStyleCnt="0"/>
      <dgm:spPr/>
    </dgm:pt>
    <dgm:pt modelId="{259EF4FF-BC2D-4774-BEC6-E9AF45CFE07B}" type="pres">
      <dgm:prSet presAssocID="{F7B08444-9957-4184-9195-CFFD259FF3B7}" presName="comp" presStyleCnt="0"/>
      <dgm:spPr/>
    </dgm:pt>
    <dgm:pt modelId="{39170F61-DCA4-4D0E-A7B2-77991ED464AB}" type="pres">
      <dgm:prSet presAssocID="{F7B08444-9957-4184-9195-CFFD259FF3B7}" presName="box" presStyleLbl="node1" presStyleIdx="2" presStyleCnt="3"/>
      <dgm:spPr/>
    </dgm:pt>
    <dgm:pt modelId="{824400AA-BCB5-49DD-8B4E-27B98F472046}" type="pres">
      <dgm:prSet presAssocID="{F7B08444-9957-4184-9195-CFFD259FF3B7}"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dgm:spPr>
      <dgm:extLst>
        <a:ext uri="{E40237B7-FDA0-4F09-8148-C483321AD2D9}">
          <dgm14:cNvPr xmlns:dgm14="http://schemas.microsoft.com/office/drawing/2010/diagram" id="0" name="" descr="Geen teken met effen opvulling"/>
        </a:ext>
      </dgm:extLst>
    </dgm:pt>
    <dgm:pt modelId="{BA669DFC-03EE-4093-B3A7-DF4504157157}" type="pres">
      <dgm:prSet presAssocID="{F7B08444-9957-4184-9195-CFFD259FF3B7}" presName="text" presStyleLbl="node1" presStyleIdx="2" presStyleCnt="3">
        <dgm:presLayoutVars>
          <dgm:bulletEnabled val="1"/>
        </dgm:presLayoutVars>
      </dgm:prSet>
      <dgm:spPr/>
    </dgm:pt>
  </dgm:ptLst>
  <dgm:cxnLst>
    <dgm:cxn modelId="{4F934102-7AEA-46E4-9B2D-09CC693504AD}" type="presOf" srcId="{F7B08444-9957-4184-9195-CFFD259FF3B7}" destId="{39170F61-DCA4-4D0E-A7B2-77991ED464AB}" srcOrd="0" destOrd="0" presId="urn:microsoft.com/office/officeart/2005/8/layout/vList4"/>
    <dgm:cxn modelId="{9A1F7907-64B5-4DAD-8A83-05E8C041BFF7}" type="presOf" srcId="{695F9F8F-2B8C-4667-94E2-46E30CFC1AFB}" destId="{CEF05FD4-9329-43A7-A3F7-7EB643A1A2B6}" srcOrd="1" destOrd="0" presId="urn:microsoft.com/office/officeart/2005/8/layout/vList4"/>
    <dgm:cxn modelId="{4622E00D-FD22-4E11-BC71-7ECA87AB79C3}" type="presOf" srcId="{3FF75959-031F-4E12-813D-F4CBAFEE6BAB}" destId="{03920B0D-2A82-4D53-B59C-53D4EF3F85DC}" srcOrd="0" destOrd="0" presId="urn:microsoft.com/office/officeart/2005/8/layout/vList4"/>
    <dgm:cxn modelId="{92BAC834-76B1-4612-A129-E49E5BCE952A}" srcId="{3FF75959-031F-4E12-813D-F4CBAFEE6BAB}" destId="{438864D4-FAD1-4893-B111-964D5CA2B367}" srcOrd="0" destOrd="0" parTransId="{2EC2413B-D1B0-4B0E-9607-D029DF57486E}" sibTransId="{E86CE8D1-3E79-4BA6-A3F7-1237EDB9309A}"/>
    <dgm:cxn modelId="{B3FD5D58-E51B-45E9-8796-5E43362274EB}" type="presOf" srcId="{438864D4-FAD1-4893-B111-964D5CA2B367}" destId="{43B5F7A9-8654-485B-9390-44941B84F25B}" srcOrd="0" destOrd="0" presId="urn:microsoft.com/office/officeart/2005/8/layout/vList4"/>
    <dgm:cxn modelId="{75C0DE83-6192-4453-9D84-F51F3DE5983B}" type="presOf" srcId="{F7B08444-9957-4184-9195-CFFD259FF3B7}" destId="{BA669DFC-03EE-4093-B3A7-DF4504157157}" srcOrd="1" destOrd="0" presId="urn:microsoft.com/office/officeart/2005/8/layout/vList4"/>
    <dgm:cxn modelId="{C3F92986-F9B1-4DEE-BB0B-DAC52071B18C}" srcId="{3FF75959-031F-4E12-813D-F4CBAFEE6BAB}" destId="{F7B08444-9957-4184-9195-CFFD259FF3B7}" srcOrd="2" destOrd="0" parTransId="{AAF97950-E062-433C-8269-375A44F7BC29}" sibTransId="{3F20EF18-4BC8-47E4-B1E6-DB288EB186BE}"/>
    <dgm:cxn modelId="{48184CB6-14E7-4906-94AE-BD38F7EC05F8}" srcId="{3FF75959-031F-4E12-813D-F4CBAFEE6BAB}" destId="{695F9F8F-2B8C-4667-94E2-46E30CFC1AFB}" srcOrd="1" destOrd="0" parTransId="{0A46643C-C5AC-4B25-9676-FFE5CD7B23A2}" sibTransId="{A0A1E99F-F766-4356-90EC-7F063B1BCFB7}"/>
    <dgm:cxn modelId="{849738BE-D916-4B9F-91E7-311F292CFA7A}" type="presOf" srcId="{438864D4-FAD1-4893-B111-964D5CA2B367}" destId="{40626F70-82A8-452D-AACA-8907AD284665}" srcOrd="1" destOrd="0" presId="urn:microsoft.com/office/officeart/2005/8/layout/vList4"/>
    <dgm:cxn modelId="{96E6B5F7-2FBC-4288-9A22-C7CB42EC61D0}" type="presOf" srcId="{695F9F8F-2B8C-4667-94E2-46E30CFC1AFB}" destId="{058A3A8A-A889-4D3D-9427-8EE2E999EAB2}" srcOrd="0" destOrd="0" presId="urn:microsoft.com/office/officeart/2005/8/layout/vList4"/>
    <dgm:cxn modelId="{98C75C05-3AE6-4917-8CD5-A9128F95DBAB}" type="presParOf" srcId="{03920B0D-2A82-4D53-B59C-53D4EF3F85DC}" destId="{C3A85789-57AE-4D0D-9EC5-B5A6B364A6E3}" srcOrd="0" destOrd="0" presId="urn:microsoft.com/office/officeart/2005/8/layout/vList4"/>
    <dgm:cxn modelId="{983DCBE5-CECF-4C14-A451-7BEAB50F5EF3}" type="presParOf" srcId="{C3A85789-57AE-4D0D-9EC5-B5A6B364A6E3}" destId="{43B5F7A9-8654-485B-9390-44941B84F25B}" srcOrd="0" destOrd="0" presId="urn:microsoft.com/office/officeart/2005/8/layout/vList4"/>
    <dgm:cxn modelId="{25EE0C80-2414-4C00-9C18-6B4C35C9D8A8}" type="presParOf" srcId="{C3A85789-57AE-4D0D-9EC5-B5A6B364A6E3}" destId="{8239F3ED-E984-4D13-A9D5-10844FABDBF3}" srcOrd="1" destOrd="0" presId="urn:microsoft.com/office/officeart/2005/8/layout/vList4"/>
    <dgm:cxn modelId="{C2EE85D0-6340-495F-AEA2-095241D78B9C}" type="presParOf" srcId="{C3A85789-57AE-4D0D-9EC5-B5A6B364A6E3}" destId="{40626F70-82A8-452D-AACA-8907AD284665}" srcOrd="2" destOrd="0" presId="urn:microsoft.com/office/officeart/2005/8/layout/vList4"/>
    <dgm:cxn modelId="{435CC9AA-56C2-4C65-9114-CFA447188B01}" type="presParOf" srcId="{03920B0D-2A82-4D53-B59C-53D4EF3F85DC}" destId="{2F611BB1-FBAA-4BCC-965F-7EF96AC3C07D}" srcOrd="1" destOrd="0" presId="urn:microsoft.com/office/officeart/2005/8/layout/vList4"/>
    <dgm:cxn modelId="{20B81623-02FA-4CB7-8500-27A9C81F1D13}" type="presParOf" srcId="{03920B0D-2A82-4D53-B59C-53D4EF3F85DC}" destId="{60AF0DF7-6AF3-41F8-8E93-5ACDA03F45E6}" srcOrd="2" destOrd="0" presId="urn:microsoft.com/office/officeart/2005/8/layout/vList4"/>
    <dgm:cxn modelId="{12ED8C36-0368-4175-BF87-F438E7A2B676}" type="presParOf" srcId="{60AF0DF7-6AF3-41F8-8E93-5ACDA03F45E6}" destId="{058A3A8A-A889-4D3D-9427-8EE2E999EAB2}" srcOrd="0" destOrd="0" presId="urn:microsoft.com/office/officeart/2005/8/layout/vList4"/>
    <dgm:cxn modelId="{578B2E3C-C7C0-4F43-BD75-ABE4B65F1A87}" type="presParOf" srcId="{60AF0DF7-6AF3-41F8-8E93-5ACDA03F45E6}" destId="{DEECBA0C-BEF2-47AC-8327-BFFB8110087B}" srcOrd="1" destOrd="0" presId="urn:microsoft.com/office/officeart/2005/8/layout/vList4"/>
    <dgm:cxn modelId="{732D343F-803D-44A9-B036-594B3931A958}" type="presParOf" srcId="{60AF0DF7-6AF3-41F8-8E93-5ACDA03F45E6}" destId="{CEF05FD4-9329-43A7-A3F7-7EB643A1A2B6}" srcOrd="2" destOrd="0" presId="urn:microsoft.com/office/officeart/2005/8/layout/vList4"/>
    <dgm:cxn modelId="{E5747626-7591-4356-A8D6-47A369BD7E18}" type="presParOf" srcId="{03920B0D-2A82-4D53-B59C-53D4EF3F85DC}" destId="{901DC0B4-7A0B-412D-AD7A-27FE68D9FD34}" srcOrd="3" destOrd="0" presId="urn:microsoft.com/office/officeart/2005/8/layout/vList4"/>
    <dgm:cxn modelId="{02E57D07-1EED-49CC-A1F6-7147E67CDB26}" type="presParOf" srcId="{03920B0D-2A82-4D53-B59C-53D4EF3F85DC}" destId="{259EF4FF-BC2D-4774-BEC6-E9AF45CFE07B}" srcOrd="4" destOrd="0" presId="urn:microsoft.com/office/officeart/2005/8/layout/vList4"/>
    <dgm:cxn modelId="{2CF98928-8525-4C6C-B248-8E709EFF252C}" type="presParOf" srcId="{259EF4FF-BC2D-4774-BEC6-E9AF45CFE07B}" destId="{39170F61-DCA4-4D0E-A7B2-77991ED464AB}" srcOrd="0" destOrd="0" presId="urn:microsoft.com/office/officeart/2005/8/layout/vList4"/>
    <dgm:cxn modelId="{E9E9F170-EF48-4D92-A590-94708F10DE4D}" type="presParOf" srcId="{259EF4FF-BC2D-4774-BEC6-E9AF45CFE07B}" destId="{824400AA-BCB5-49DD-8B4E-27B98F472046}" srcOrd="1" destOrd="0" presId="urn:microsoft.com/office/officeart/2005/8/layout/vList4"/>
    <dgm:cxn modelId="{20E72676-9246-4910-8E93-0B5883AFD788}" type="presParOf" srcId="{259EF4FF-BC2D-4774-BEC6-E9AF45CFE07B}" destId="{BA669DFC-03EE-4093-B3A7-DF450415715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FB49E-EFE2-42B5-9328-AC795B58809A}">
      <dsp:nvSpPr>
        <dsp:cNvPr id="0" name=""/>
        <dsp:cNvSpPr/>
      </dsp:nvSpPr>
      <dsp:spPr>
        <a:xfrm>
          <a:off x="4579619" y="539"/>
          <a:ext cx="6869430" cy="2104057"/>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nl-NL" sz="1700" kern="1200" dirty="0"/>
            <a:t>Biologische en genetische factoren</a:t>
          </a:r>
        </a:p>
        <a:p>
          <a:pPr marL="171450" lvl="1" indent="-171450" algn="l" defTabSz="755650">
            <a:lnSpc>
              <a:spcPct val="90000"/>
            </a:lnSpc>
            <a:spcBef>
              <a:spcPct val="0"/>
            </a:spcBef>
            <a:spcAft>
              <a:spcPct val="15000"/>
            </a:spcAft>
            <a:buChar char="•"/>
          </a:pPr>
          <a:r>
            <a:rPr lang="nl-NL" sz="1700" kern="1200" dirty="0"/>
            <a:t>Neuropsychologische processen</a:t>
          </a:r>
        </a:p>
        <a:p>
          <a:pPr marL="171450" lvl="1" indent="-171450" algn="l" defTabSz="755650">
            <a:lnSpc>
              <a:spcPct val="90000"/>
            </a:lnSpc>
            <a:spcBef>
              <a:spcPct val="0"/>
            </a:spcBef>
            <a:spcAft>
              <a:spcPct val="15000"/>
            </a:spcAft>
            <a:buChar char="•"/>
          </a:pPr>
          <a:r>
            <a:rPr lang="nl-NL" sz="1700" kern="1200" dirty="0"/>
            <a:t>Emoties en stemming</a:t>
          </a:r>
        </a:p>
        <a:p>
          <a:pPr marL="171450" lvl="1" indent="-171450" algn="l" defTabSz="755650">
            <a:lnSpc>
              <a:spcPct val="90000"/>
            </a:lnSpc>
            <a:spcBef>
              <a:spcPct val="0"/>
            </a:spcBef>
            <a:spcAft>
              <a:spcPct val="15000"/>
            </a:spcAft>
            <a:buChar char="•"/>
          </a:pPr>
          <a:r>
            <a:rPr lang="nl-NL" sz="1700" kern="1200" dirty="0"/>
            <a:t>Motivatie en behoefte</a:t>
          </a:r>
        </a:p>
        <a:p>
          <a:pPr marL="171450" lvl="1" indent="-171450" algn="l" defTabSz="755650">
            <a:lnSpc>
              <a:spcPct val="90000"/>
            </a:lnSpc>
            <a:spcBef>
              <a:spcPct val="0"/>
            </a:spcBef>
            <a:spcAft>
              <a:spcPct val="15000"/>
            </a:spcAft>
            <a:buChar char="•"/>
          </a:pPr>
          <a:r>
            <a:rPr lang="nl-NL" sz="1700" kern="1200" dirty="0"/>
            <a:t>Cognitieve processen</a:t>
          </a:r>
        </a:p>
        <a:p>
          <a:pPr marL="171450" lvl="1" indent="-171450" algn="l" defTabSz="755650">
            <a:lnSpc>
              <a:spcPct val="90000"/>
            </a:lnSpc>
            <a:spcBef>
              <a:spcPct val="0"/>
            </a:spcBef>
            <a:spcAft>
              <a:spcPct val="15000"/>
            </a:spcAft>
            <a:buChar char="•"/>
          </a:pPr>
          <a:r>
            <a:rPr lang="nl-NL" sz="1700" kern="1200" dirty="0"/>
            <a:t>Persoonlijkheid en zelfconcept</a:t>
          </a:r>
        </a:p>
      </dsp:txBody>
      <dsp:txXfrm>
        <a:off x="4579619" y="263546"/>
        <a:ext cx="6080409" cy="1578043"/>
      </dsp:txXfrm>
    </dsp:sp>
    <dsp:sp modelId="{11E21329-6C08-4FA9-9FA8-7F72EBA341B0}">
      <dsp:nvSpPr>
        <dsp:cNvPr id="0" name=""/>
        <dsp:cNvSpPr/>
      </dsp:nvSpPr>
      <dsp:spPr>
        <a:xfrm>
          <a:off x="0" y="539"/>
          <a:ext cx="4579620" cy="210405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dirty="0"/>
            <a:t>Intern</a:t>
          </a:r>
        </a:p>
      </dsp:txBody>
      <dsp:txXfrm>
        <a:off x="102712" y="103251"/>
        <a:ext cx="4374196" cy="1898633"/>
      </dsp:txXfrm>
    </dsp:sp>
    <dsp:sp modelId="{31373643-2F2D-4B83-9E61-A03F1F3E806F}">
      <dsp:nvSpPr>
        <dsp:cNvPr id="0" name=""/>
        <dsp:cNvSpPr/>
      </dsp:nvSpPr>
      <dsp:spPr>
        <a:xfrm>
          <a:off x="4579619" y="2315002"/>
          <a:ext cx="6869430" cy="2104057"/>
        </a:xfrm>
        <a:prstGeom prst="rightArrow">
          <a:avLst>
            <a:gd name="adj1" fmla="val 75000"/>
            <a:gd name="adj2" fmla="val 50000"/>
          </a:avLst>
        </a:prstGeom>
        <a:solidFill>
          <a:schemeClr val="accent4">
            <a:tint val="40000"/>
            <a:alpha val="90000"/>
            <a:hueOff val="-15019010"/>
            <a:satOff val="0"/>
            <a:lumOff val="-3960"/>
            <a:alphaOff val="0"/>
          </a:schemeClr>
        </a:solidFill>
        <a:ln w="12700" cap="flat" cmpd="sng" algn="ctr">
          <a:solidFill>
            <a:schemeClr val="accent4">
              <a:tint val="40000"/>
              <a:alpha val="90000"/>
              <a:hueOff val="-15019010"/>
              <a:satOff val="0"/>
              <a:lumOff val="-39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nl-NL" sz="1700" kern="1200" dirty="0"/>
            <a:t>Sociale omgeving</a:t>
          </a:r>
        </a:p>
        <a:p>
          <a:pPr marL="171450" lvl="1" indent="-171450" algn="l" defTabSz="755650">
            <a:lnSpc>
              <a:spcPct val="90000"/>
            </a:lnSpc>
            <a:spcBef>
              <a:spcPct val="0"/>
            </a:spcBef>
            <a:spcAft>
              <a:spcPct val="15000"/>
            </a:spcAft>
            <a:buChar char="•"/>
          </a:pPr>
          <a:r>
            <a:rPr lang="nl-NL" sz="1700" kern="1200" dirty="0"/>
            <a:t>Cultuur</a:t>
          </a:r>
        </a:p>
        <a:p>
          <a:pPr marL="171450" lvl="1" indent="-171450" algn="l" defTabSz="755650">
            <a:lnSpc>
              <a:spcPct val="90000"/>
            </a:lnSpc>
            <a:spcBef>
              <a:spcPct val="0"/>
            </a:spcBef>
            <a:spcAft>
              <a:spcPct val="15000"/>
            </a:spcAft>
            <a:buChar char="•"/>
          </a:pPr>
          <a:r>
            <a:rPr lang="nl-NL" sz="1700" kern="1200" dirty="0"/>
            <a:t>Economische omstandigheden</a:t>
          </a:r>
        </a:p>
        <a:p>
          <a:pPr marL="171450" lvl="1" indent="-171450" algn="l" defTabSz="755650">
            <a:lnSpc>
              <a:spcPct val="90000"/>
            </a:lnSpc>
            <a:spcBef>
              <a:spcPct val="0"/>
            </a:spcBef>
            <a:spcAft>
              <a:spcPct val="15000"/>
            </a:spcAft>
            <a:buChar char="•"/>
          </a:pPr>
          <a:r>
            <a:rPr lang="nl-NL" sz="1700" kern="1200" dirty="0"/>
            <a:t>Fysieke omgeving</a:t>
          </a:r>
        </a:p>
        <a:p>
          <a:pPr marL="171450" lvl="1" indent="-171450" algn="l" defTabSz="755650">
            <a:lnSpc>
              <a:spcPct val="90000"/>
            </a:lnSpc>
            <a:spcBef>
              <a:spcPct val="0"/>
            </a:spcBef>
            <a:spcAft>
              <a:spcPct val="15000"/>
            </a:spcAft>
            <a:buChar char="•"/>
          </a:pPr>
          <a:r>
            <a:rPr lang="nl-NL" sz="1700" kern="1200" dirty="0"/>
            <a:t>Media en technologie</a:t>
          </a:r>
        </a:p>
        <a:p>
          <a:pPr marL="171450" lvl="1" indent="-171450" algn="l" defTabSz="755650">
            <a:lnSpc>
              <a:spcPct val="90000"/>
            </a:lnSpc>
            <a:spcBef>
              <a:spcPct val="0"/>
            </a:spcBef>
            <a:spcAft>
              <a:spcPct val="15000"/>
            </a:spcAft>
            <a:buChar char="•"/>
          </a:pPr>
          <a:r>
            <a:rPr lang="nl-NL" sz="1700" kern="1200" dirty="0"/>
            <a:t>Wetgeving en beleid</a:t>
          </a:r>
        </a:p>
      </dsp:txBody>
      <dsp:txXfrm>
        <a:off x="4579619" y="2578009"/>
        <a:ext cx="6080409" cy="1578043"/>
      </dsp:txXfrm>
    </dsp:sp>
    <dsp:sp modelId="{09CEE634-0622-4744-AEB1-E631CEBAE87A}">
      <dsp:nvSpPr>
        <dsp:cNvPr id="0" name=""/>
        <dsp:cNvSpPr/>
      </dsp:nvSpPr>
      <dsp:spPr>
        <a:xfrm>
          <a:off x="0" y="2315002"/>
          <a:ext cx="4579620" cy="2104057"/>
        </a:xfrm>
        <a:prstGeom prst="roundRect">
          <a:avLst/>
        </a:prstGeom>
        <a:solidFill>
          <a:schemeClr val="accent4">
            <a:hueOff val="-14617272"/>
            <a:satOff val="0"/>
            <a:lumOff val="-3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dirty="0"/>
            <a:t>Extern</a:t>
          </a:r>
        </a:p>
      </dsp:txBody>
      <dsp:txXfrm>
        <a:off x="102712" y="2417714"/>
        <a:ext cx="4374196" cy="1898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7BAFD-28A3-4390-9DB1-F620C523E71F}">
      <dsp:nvSpPr>
        <dsp:cNvPr id="0" name=""/>
        <dsp:cNvSpPr/>
      </dsp:nvSpPr>
      <dsp:spPr>
        <a:xfrm>
          <a:off x="0" y="0"/>
          <a:ext cx="11449049" cy="132588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nl-NL" sz="6300" kern="1200" dirty="0"/>
            <a:t>Verandering van gedrag</a:t>
          </a:r>
        </a:p>
      </dsp:txBody>
      <dsp:txXfrm>
        <a:off x="0" y="0"/>
        <a:ext cx="11449049" cy="1325880"/>
      </dsp:txXfrm>
    </dsp:sp>
    <dsp:sp modelId="{B80FA0A8-8F26-484F-A9E5-F460551EA8A6}">
      <dsp:nvSpPr>
        <dsp:cNvPr id="0" name=""/>
        <dsp:cNvSpPr/>
      </dsp:nvSpPr>
      <dsp:spPr>
        <a:xfrm>
          <a:off x="0" y="1325880"/>
          <a:ext cx="5724524" cy="278434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6500" kern="1200" dirty="0"/>
            <a:t>Passief</a:t>
          </a:r>
        </a:p>
      </dsp:txBody>
      <dsp:txXfrm>
        <a:off x="0" y="1325880"/>
        <a:ext cx="5724524" cy="2784348"/>
      </dsp:txXfrm>
    </dsp:sp>
    <dsp:sp modelId="{5F823C35-FBE0-4FEC-A956-B08C401C7C4A}">
      <dsp:nvSpPr>
        <dsp:cNvPr id="0" name=""/>
        <dsp:cNvSpPr/>
      </dsp:nvSpPr>
      <dsp:spPr>
        <a:xfrm>
          <a:off x="5724524" y="1325880"/>
          <a:ext cx="5724524" cy="2784348"/>
        </a:xfrm>
        <a:prstGeom prst="rect">
          <a:avLst/>
        </a:prstGeom>
        <a:solidFill>
          <a:schemeClr val="accent3">
            <a:hueOff val="4480851"/>
            <a:satOff val="95302"/>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6500" kern="1200" dirty="0"/>
            <a:t>Actief</a:t>
          </a:r>
        </a:p>
      </dsp:txBody>
      <dsp:txXfrm>
        <a:off x="5724524" y="1325880"/>
        <a:ext cx="5724524" cy="2784348"/>
      </dsp:txXfrm>
    </dsp:sp>
    <dsp:sp modelId="{6713B4F8-CBEB-4525-AEA1-6147247B185A}">
      <dsp:nvSpPr>
        <dsp:cNvPr id="0" name=""/>
        <dsp:cNvSpPr/>
      </dsp:nvSpPr>
      <dsp:spPr>
        <a:xfrm>
          <a:off x="0" y="4110228"/>
          <a:ext cx="11449049" cy="309372"/>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5F7A9-8654-485B-9390-44941B84F25B}">
      <dsp:nvSpPr>
        <dsp:cNvPr id="0" name=""/>
        <dsp:cNvSpPr/>
      </dsp:nvSpPr>
      <dsp:spPr>
        <a:xfrm>
          <a:off x="0" y="0"/>
          <a:ext cx="8128000" cy="16933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l-NL" sz="6500" kern="1200" dirty="0"/>
            <a:t>Start</a:t>
          </a:r>
        </a:p>
      </dsp:txBody>
      <dsp:txXfrm>
        <a:off x="1794933" y="0"/>
        <a:ext cx="6333066" cy="1693333"/>
      </dsp:txXfrm>
    </dsp:sp>
    <dsp:sp modelId="{8239F3ED-E984-4D13-A9D5-10844FABDBF3}">
      <dsp:nvSpPr>
        <dsp:cNvPr id="0" name=""/>
        <dsp:cNvSpPr/>
      </dsp:nvSpPr>
      <dsp:spPr>
        <a:xfrm>
          <a:off x="169333" y="169333"/>
          <a:ext cx="1625600" cy="135466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A3A8A-A889-4D3D-9427-8EE2E999EAB2}">
      <dsp:nvSpPr>
        <dsp:cNvPr id="0" name=""/>
        <dsp:cNvSpPr/>
      </dsp:nvSpPr>
      <dsp:spPr>
        <a:xfrm>
          <a:off x="0" y="1862666"/>
          <a:ext cx="8128000" cy="1693333"/>
        </a:xfrm>
        <a:prstGeom prst="roundRect">
          <a:avLst>
            <a:gd name="adj" fmla="val 10000"/>
          </a:avLst>
        </a:prstGeom>
        <a:solidFill>
          <a:schemeClr val="accent4">
            <a:hueOff val="-7308636"/>
            <a:satOff val="0"/>
            <a:lumOff val="-1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l-NL" sz="6500" kern="1200" dirty="0"/>
            <a:t>Doorgaan</a:t>
          </a:r>
        </a:p>
      </dsp:txBody>
      <dsp:txXfrm>
        <a:off x="1794933" y="1862666"/>
        <a:ext cx="6333066" cy="1693333"/>
      </dsp:txXfrm>
    </dsp:sp>
    <dsp:sp modelId="{DEECBA0C-BEF2-47AC-8327-BFFB8110087B}">
      <dsp:nvSpPr>
        <dsp:cNvPr id="0" name=""/>
        <dsp:cNvSpPr/>
      </dsp:nvSpPr>
      <dsp:spPr>
        <a:xfrm>
          <a:off x="169333" y="2032000"/>
          <a:ext cx="1625600" cy="135466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70F61-DCA4-4D0E-A7B2-77991ED464AB}">
      <dsp:nvSpPr>
        <dsp:cNvPr id="0" name=""/>
        <dsp:cNvSpPr/>
      </dsp:nvSpPr>
      <dsp:spPr>
        <a:xfrm>
          <a:off x="0" y="3725333"/>
          <a:ext cx="8128000" cy="1693333"/>
        </a:xfrm>
        <a:prstGeom prst="roundRect">
          <a:avLst>
            <a:gd name="adj" fmla="val 10000"/>
          </a:avLst>
        </a:prstGeom>
        <a:solidFill>
          <a:schemeClr val="accent4">
            <a:hueOff val="-14617272"/>
            <a:satOff val="0"/>
            <a:lumOff val="-3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l-NL" sz="6500" kern="1200" dirty="0"/>
            <a:t>Doorgaan</a:t>
          </a:r>
        </a:p>
      </dsp:txBody>
      <dsp:txXfrm>
        <a:off x="1794933" y="3725333"/>
        <a:ext cx="6333066" cy="1693333"/>
      </dsp:txXfrm>
    </dsp:sp>
    <dsp:sp modelId="{824400AA-BCB5-49DD-8B4E-27B98F472046}">
      <dsp:nvSpPr>
        <dsp:cNvPr id="0" name=""/>
        <dsp:cNvSpPr/>
      </dsp:nvSpPr>
      <dsp:spPr>
        <a:xfrm>
          <a:off x="169333" y="3894666"/>
          <a:ext cx="1625600" cy="135466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CC6F7-19AC-4765-92D4-5EF449D387EF}" type="datetimeFigureOut">
              <a:rPr lang="nl-NL" smtClean="0"/>
              <a:t>27-9-2023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A0323-6222-4271-9575-00C05F142D4F}" type="slidenum">
              <a:rPr lang="nl-NL" smtClean="0"/>
              <a:t>‹nr.›</a:t>
            </a:fld>
            <a:endParaRPr lang="nl-NL"/>
          </a:p>
        </p:txBody>
      </p:sp>
    </p:spTree>
    <p:extLst>
      <p:ext uri="{BB962C8B-B14F-4D97-AF65-F5344CB8AC3E}">
        <p14:creationId xmlns:p14="http://schemas.microsoft.com/office/powerpoint/2010/main" val="153990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mmunicatierijk.nl/vakkennis/casi/gerdagsbepalers-welke-factoren-bepalen-gedrag#:~:text=Zo%20kan%20gedrag%20moeilijker%20of%20makkelijker%20worden%20door,omgeving%20kan%20aandacht%20trekken%20en%20ander%20gedrag%20stimuler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mmunicatierijk.nl/vakkennis/casi/gerdagsbepalers-welke-factoren-bepalen-gedrag#:~:text=Zo%20kan%20gedrag%20moeilijker%20of%20makkelijker%20worden%20door,omgeving%20kan%20aandacht%20trekken%20en%20ander%20gedrag%20stimuler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1. Niveau van gebeurtenis; doorgaans is dit waar te nemen.</a:t>
            </a:r>
          </a:p>
          <a:p>
            <a:pPr marL="0" indent="0">
              <a:buNone/>
            </a:pPr>
            <a:endParaRPr lang="nl-NL" dirty="0"/>
          </a:p>
          <a:p>
            <a:pPr marL="0" indent="0">
              <a:buNone/>
            </a:pPr>
            <a:r>
              <a:rPr lang="nl-NL" dirty="0"/>
              <a:t>2. Niveau van patronen; komt de gebeurtenis of soortgelijke gebeurtenis vaker voor</a:t>
            </a:r>
          </a:p>
          <a:p>
            <a:pPr marL="0" indent="0">
              <a:buNone/>
            </a:pPr>
            <a:endParaRPr lang="nl-NL" dirty="0"/>
          </a:p>
          <a:p>
            <a:pPr marL="0" indent="0">
              <a:buNone/>
            </a:pPr>
            <a:r>
              <a:rPr lang="nl-NL" dirty="0"/>
              <a:t>3. Structuurniveau; Wat veroorzaakt het probleem dat wordt waargenomen? Dit kunnen verschillende zaken zijn zoals: fysiek, organisatie, beleid of gewoontes. </a:t>
            </a:r>
          </a:p>
          <a:p>
            <a:pPr marL="0" indent="0">
              <a:buNone/>
            </a:pPr>
            <a:endParaRPr lang="nl-NL" dirty="0"/>
          </a:p>
          <a:p>
            <a:pPr marL="0" indent="0">
              <a:buNone/>
            </a:pPr>
            <a:r>
              <a:rPr lang="nl-NL" dirty="0"/>
              <a:t>4. Mentale modelniveau; Overtuiging, moraal, verwachting en waarden. </a:t>
            </a:r>
          </a:p>
          <a:p>
            <a:endParaRPr lang="nl-NL" dirty="0"/>
          </a:p>
        </p:txBody>
      </p:sp>
      <p:sp>
        <p:nvSpPr>
          <p:cNvPr id="4" name="Tijdelijke aanduiding voor dianummer 3"/>
          <p:cNvSpPr>
            <a:spLocks noGrp="1"/>
          </p:cNvSpPr>
          <p:nvPr>
            <p:ph type="sldNum" sz="quarter" idx="5"/>
          </p:nvPr>
        </p:nvSpPr>
        <p:spPr/>
        <p:txBody>
          <a:bodyPr/>
          <a:lstStyle/>
          <a:p>
            <a:fld id="{A9E4E3C0-1635-492F-8946-DFED3492F196}" type="slidenum">
              <a:rPr lang="nl-NL" smtClean="0"/>
              <a:t>3</a:t>
            </a:fld>
            <a:endParaRPr lang="nl-NL"/>
          </a:p>
        </p:txBody>
      </p:sp>
    </p:spTree>
    <p:extLst>
      <p:ext uri="{BB962C8B-B14F-4D97-AF65-F5344CB8AC3E}">
        <p14:creationId xmlns:p14="http://schemas.microsoft.com/office/powerpoint/2010/main" val="114408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hlinkClick r:id="rId3"/>
              </a:rPr>
              <a:t>Welke factoren hebben invloed op gedrag? | Aan de slag met CASI | </a:t>
            </a:r>
            <a:r>
              <a:rPr lang="nl-NL" dirty="0" err="1">
                <a:hlinkClick r:id="rId3"/>
              </a:rPr>
              <a:t>CommunicatieRijk</a:t>
            </a:r>
            <a:endParaRPr lang="nl-NL" b="1" i="0" dirty="0">
              <a:solidFill>
                <a:srgbClr val="000000"/>
              </a:solidFill>
              <a:effectLst/>
              <a:latin typeface="RO Sans"/>
            </a:endParaRPr>
          </a:p>
          <a:p>
            <a:pPr algn="l"/>
            <a:endParaRPr lang="nl-NL" b="1" i="0" dirty="0">
              <a:solidFill>
                <a:srgbClr val="000000"/>
              </a:solidFill>
              <a:effectLst/>
              <a:latin typeface="RO Sans"/>
            </a:endParaRPr>
          </a:p>
          <a:p>
            <a:pPr algn="l"/>
            <a:r>
              <a:rPr lang="nl-NL" b="1" i="0" dirty="0">
                <a:solidFill>
                  <a:srgbClr val="000000"/>
                </a:solidFill>
                <a:effectLst/>
                <a:latin typeface="RO Sans"/>
              </a:rPr>
              <a:t>Weerstand</a:t>
            </a:r>
          </a:p>
          <a:p>
            <a:pPr algn="l"/>
            <a:r>
              <a:rPr lang="nl-NL" b="0" i="0" dirty="0">
                <a:solidFill>
                  <a:srgbClr val="000000"/>
                </a:solidFill>
                <a:effectLst/>
                <a:latin typeface="RO Sans"/>
              </a:rPr>
              <a:t>Weerstand is een sterk motief om gedrag niet te vertonen. Er zijn drie vormen. Het is belangrijk om ze in de juiste volgorde weg te nemen:</a:t>
            </a:r>
          </a:p>
          <a:p>
            <a:pPr algn="l">
              <a:buFont typeface="+mj-lt"/>
              <a:buAutoNum type="arabicPeriod"/>
            </a:pPr>
            <a:r>
              <a:rPr lang="nl-NL" b="0" i="0" dirty="0">
                <a:solidFill>
                  <a:srgbClr val="000000"/>
                </a:solidFill>
                <a:effectLst/>
                <a:latin typeface="RO Sans"/>
              </a:rPr>
              <a:t>Aversie: mensen voelen zich gedwongen tot verandering en verzetten zich om het gevoel van autonomie terug te krijgen.</a:t>
            </a:r>
          </a:p>
          <a:p>
            <a:pPr algn="l">
              <a:buFont typeface="+mj-lt"/>
              <a:buAutoNum type="arabicPeriod"/>
            </a:pPr>
            <a:r>
              <a:rPr lang="nl-NL" b="0" i="0" dirty="0">
                <a:solidFill>
                  <a:srgbClr val="000000"/>
                </a:solidFill>
                <a:effectLst/>
                <a:latin typeface="RO Sans"/>
              </a:rPr>
              <a:t>Scepsis: mensen zijn niet overtuigd van het nut van de verandering of wantrouwen de afzender en komen met tegenargumenten.</a:t>
            </a:r>
          </a:p>
          <a:p>
            <a:pPr algn="l">
              <a:buFont typeface="+mj-lt"/>
              <a:buAutoNum type="arabicPeriod"/>
            </a:pPr>
            <a:r>
              <a:rPr lang="nl-NL" b="0" i="0" dirty="0" err="1">
                <a:solidFill>
                  <a:srgbClr val="000000"/>
                </a:solidFill>
                <a:effectLst/>
                <a:latin typeface="RO Sans"/>
              </a:rPr>
              <a:t>Inertia</a:t>
            </a:r>
            <a:r>
              <a:rPr lang="nl-NL" b="0" i="0" dirty="0">
                <a:solidFill>
                  <a:srgbClr val="000000"/>
                </a:solidFill>
                <a:effectLst/>
                <a:latin typeface="RO Sans"/>
              </a:rPr>
              <a:t>: mensen zijn passief, omdat de interesse in verandering ontbreekt of zeer tegenop zien.</a:t>
            </a:r>
          </a:p>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13</a:t>
            </a:fld>
            <a:endParaRPr lang="nl-NL"/>
          </a:p>
        </p:txBody>
      </p:sp>
    </p:spTree>
    <p:extLst>
      <p:ext uri="{BB962C8B-B14F-4D97-AF65-F5344CB8AC3E}">
        <p14:creationId xmlns:p14="http://schemas.microsoft.com/office/powerpoint/2010/main" val="311288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14</a:t>
            </a:fld>
            <a:endParaRPr lang="nl-NL"/>
          </a:p>
        </p:txBody>
      </p:sp>
    </p:spTree>
    <p:extLst>
      <p:ext uri="{BB962C8B-B14F-4D97-AF65-F5344CB8AC3E}">
        <p14:creationId xmlns:p14="http://schemas.microsoft.com/office/powerpoint/2010/main" val="119648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050" b="0" i="0" dirty="0">
                <a:solidFill>
                  <a:srgbClr val="34434C"/>
                </a:solidFill>
                <a:effectLst/>
                <a:latin typeface="Tahoma" panose="020B0604030504040204" pitchFamily="34" charset="0"/>
              </a:rPr>
              <a:t>Je bent pas volwaardig als het op het gebied van alle Q's op orde is. </a:t>
            </a:r>
          </a:p>
          <a:p>
            <a:pPr algn="l"/>
            <a:r>
              <a:rPr lang="nl-NL" sz="1050" b="0" i="0" dirty="0">
                <a:solidFill>
                  <a:srgbClr val="34434C"/>
                </a:solidFill>
                <a:effectLst/>
                <a:latin typeface="Tahoma" panose="020B0604030504040204" pitchFamily="34" charset="0"/>
              </a:rPr>
              <a:t>Als je emotioneel, spiritueel en fysiek gezond bent en slim zaken aanpakt kan je dat doen met </a:t>
            </a:r>
            <a:r>
              <a:rPr lang="nl-NL" sz="1050" b="0" i="0" dirty="0" err="1">
                <a:solidFill>
                  <a:srgbClr val="34434C"/>
                </a:solidFill>
                <a:effectLst/>
                <a:latin typeface="Tahoma" panose="020B0604030504040204" pitchFamily="34" charset="0"/>
              </a:rPr>
              <a:t>Eccu</a:t>
            </a:r>
            <a:r>
              <a:rPr lang="nl-NL" sz="1050" b="0" i="0" dirty="0">
                <a:solidFill>
                  <a:srgbClr val="34434C"/>
                </a:solidFill>
                <a:effectLst/>
                <a:latin typeface="Tahoma" panose="020B0604030504040204" pitchFamily="34" charset="0"/>
              </a:rPr>
              <a:t>, met intelligent richtingsgevoel met betrekking tot</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de biosfeer</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de biodiversiteit</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de leefwereld</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het milieu</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het klimaat</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a:t>
            </a:r>
            <a:r>
              <a:rPr lang="nl-NL" sz="1050" b="0" i="0" dirty="0" err="1">
                <a:solidFill>
                  <a:srgbClr val="34434C"/>
                </a:solidFill>
                <a:effectLst/>
                <a:latin typeface="Tahoma" panose="020B0604030504040204" pitchFamily="34" charset="0"/>
              </a:rPr>
              <a:t>inclusiviteit</a:t>
            </a:r>
            <a:r>
              <a:rPr lang="nl-NL" sz="1050" b="0" i="0" dirty="0">
                <a:solidFill>
                  <a:srgbClr val="34434C"/>
                </a:solidFill>
                <a:effectLst/>
                <a:latin typeface="Tahoma" panose="020B0604030504040204" pitchFamily="34" charset="0"/>
              </a:rPr>
              <a:t>*</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diversiteit** en</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 circulariteit. </a:t>
            </a:r>
            <a:br>
              <a:rPr lang="nl-NL" sz="1050" b="0" i="0" dirty="0">
                <a:solidFill>
                  <a:srgbClr val="34434C"/>
                </a:solidFill>
                <a:effectLst/>
                <a:latin typeface="Tahoma" panose="020B0604030504040204" pitchFamily="34" charset="0"/>
              </a:rPr>
            </a:br>
            <a:br>
              <a:rPr lang="nl-NL" sz="1050" b="0" i="0" dirty="0">
                <a:solidFill>
                  <a:srgbClr val="34434C"/>
                </a:solidFill>
                <a:effectLst/>
                <a:latin typeface="Tahoma" panose="020B0604030504040204" pitchFamily="34" charset="0"/>
              </a:rPr>
            </a:br>
            <a:r>
              <a:rPr lang="nl-NL" sz="1050" b="0" i="0" dirty="0" err="1">
                <a:solidFill>
                  <a:srgbClr val="34434C"/>
                </a:solidFill>
                <a:effectLst/>
                <a:latin typeface="Tahoma" panose="020B0604030504040204" pitchFamily="34" charset="0"/>
              </a:rPr>
              <a:t>Fousert</a:t>
            </a:r>
            <a:r>
              <a:rPr lang="nl-NL" sz="1050" b="0" i="0" dirty="0">
                <a:solidFill>
                  <a:srgbClr val="34434C"/>
                </a:solidFill>
                <a:effectLst/>
                <a:latin typeface="Tahoma" panose="020B0604030504040204" pitchFamily="34" charset="0"/>
              </a:rPr>
              <a:t> stelt voor een keurmerk te maken waarin je in zake de bovenstaande onderwerpen aan de ster kan zien </a:t>
            </a:r>
            <a:r>
              <a:rPr lang="nl-NL" sz="1050" b="0" i="0" dirty="0" err="1">
                <a:solidFill>
                  <a:srgbClr val="34434C"/>
                </a:solidFill>
                <a:effectLst/>
                <a:latin typeface="Tahoma" panose="020B0604030504040204" pitchFamily="34" charset="0"/>
              </a:rPr>
              <a:t>zien</a:t>
            </a:r>
            <a:r>
              <a:rPr lang="nl-NL" sz="1050" b="0" i="0" dirty="0">
                <a:solidFill>
                  <a:srgbClr val="34434C"/>
                </a:solidFill>
                <a:effectLst/>
                <a:latin typeface="Tahoma" panose="020B0604030504040204" pitchFamily="34" charset="0"/>
              </a:rPr>
              <a:t> hoe goed wordt </a:t>
            </a:r>
            <a:r>
              <a:rPr lang="nl-NL" sz="1050" b="0" i="0" dirty="0" err="1">
                <a:solidFill>
                  <a:srgbClr val="34434C"/>
                </a:solidFill>
                <a:effectLst/>
                <a:latin typeface="Tahoma" panose="020B0604030504040204" pitchFamily="34" charset="0"/>
              </a:rPr>
              <a:t>gescoort</a:t>
            </a:r>
            <a:r>
              <a:rPr lang="nl-NL" sz="1050" b="0" i="0" dirty="0">
                <a:solidFill>
                  <a:srgbClr val="34434C"/>
                </a:solidFill>
                <a:effectLst/>
                <a:latin typeface="Tahoma" panose="020B0604030504040204" pitchFamily="34" charset="0"/>
              </a:rPr>
              <a:t>. Dit op een schaal van één tot zeven waarbij de sterren gaan van donker rood over oranje en lichtgroen naar steeds donkerder groen. </a:t>
            </a:r>
            <a:br>
              <a:rPr lang="nl-NL" sz="1050" b="0" i="0" dirty="0">
                <a:solidFill>
                  <a:srgbClr val="34434C"/>
                </a:solidFill>
                <a:effectLst/>
                <a:latin typeface="Tahoma" panose="020B0604030504040204" pitchFamily="34" charset="0"/>
              </a:rPr>
            </a:br>
            <a:r>
              <a:rPr lang="nl-NL" sz="1050" b="0" i="0" dirty="0">
                <a:solidFill>
                  <a:srgbClr val="34434C"/>
                </a:solidFill>
                <a:effectLst/>
                <a:latin typeface="Tahoma" panose="020B0604030504040204" pitchFamily="34" charset="0"/>
              </a:rPr>
              <a:t>Hij geeft elektrisch rijden groen voor de biosfeer (reduceert CO2 aanzienlijk), rood voor biodiversiteit (vanwege de schade door de winning van kobalt en lithium), leefwereld (winning onder slechte omstandigheden), milieu (organismen en populaties worden verstoord), geel voor klimaat en rood voor </a:t>
            </a:r>
            <a:r>
              <a:rPr lang="nl-NL" sz="1050" b="0" i="0" dirty="0" err="1">
                <a:solidFill>
                  <a:srgbClr val="34434C"/>
                </a:solidFill>
                <a:effectLst/>
                <a:latin typeface="Tahoma" panose="020B0604030504040204" pitchFamily="34" charset="0"/>
              </a:rPr>
              <a:t>inclusiviteit</a:t>
            </a:r>
            <a:r>
              <a:rPr lang="nl-NL" sz="1050" b="0" i="0" dirty="0">
                <a:solidFill>
                  <a:srgbClr val="34434C"/>
                </a:solidFill>
                <a:effectLst/>
                <a:latin typeface="Tahoma" panose="020B0604030504040204" pitchFamily="34" charset="0"/>
              </a:rPr>
              <a:t>, diversiteit en circulariteit.  </a:t>
            </a:r>
          </a:p>
          <a:p>
            <a:pPr algn="l"/>
            <a:r>
              <a:rPr lang="nl-NL" sz="1050" b="0" i="0" dirty="0">
                <a:solidFill>
                  <a:srgbClr val="34434C"/>
                </a:solidFill>
                <a:effectLst/>
                <a:latin typeface="Tahoma" panose="020B0604030504040204" pitchFamily="34" charset="0"/>
              </a:rPr>
              <a:t>We moeten ons realiseren dat diensten van de aarde als voedsel, drinkwater, grondstoffen, biosfeer, biodiversiteit en klimaat geen hulpbronnen zijn als andere maar het fundament van alle economische processen. Het is geen voorraadkamer waaruit we naar believen kunnen putten. De voorraden zullen weer moeten aangroeien of moeten herstellen. </a:t>
            </a:r>
          </a:p>
          <a:p>
            <a:pPr algn="l"/>
            <a:r>
              <a:rPr lang="nl-NL" sz="1050" b="0" i="0" dirty="0">
                <a:solidFill>
                  <a:srgbClr val="34434C"/>
                </a:solidFill>
                <a:effectLst/>
                <a:latin typeface="Tahoma" panose="020B0604030504040204" pitchFamily="34" charset="0"/>
              </a:rPr>
              <a:t>"De economie hoeft helemaal geen vijand van de natuur te zijn. De echte vijand is de valse economie, een kortzichtige en dogmatisch, van het leven vervreemde economie, met haar model van de egocentrische "homo </a:t>
            </a:r>
            <a:r>
              <a:rPr lang="nl-NL" sz="1050" b="0" i="0" dirty="0" err="1">
                <a:solidFill>
                  <a:srgbClr val="34434C"/>
                </a:solidFill>
                <a:effectLst/>
                <a:latin typeface="Tahoma" panose="020B0604030504040204" pitchFamily="34" charset="0"/>
              </a:rPr>
              <a:t>economicus</a:t>
            </a:r>
            <a:r>
              <a:rPr lang="nl-NL" sz="1050" b="0" i="0" dirty="0">
                <a:solidFill>
                  <a:srgbClr val="34434C"/>
                </a:solidFill>
                <a:effectLst/>
                <a:latin typeface="Tahoma" panose="020B0604030504040204" pitchFamily="34" charset="0"/>
              </a:rPr>
              <a:t>". (Andreas Weber).</a:t>
            </a:r>
          </a:p>
          <a:p>
            <a:pPr algn="l"/>
            <a:r>
              <a:rPr lang="nl-NL" sz="1050" b="0" i="0" dirty="0">
                <a:solidFill>
                  <a:srgbClr val="34434C"/>
                </a:solidFill>
                <a:effectLst/>
                <a:latin typeface="Tahoma" panose="020B0604030504040204" pitchFamily="34" charset="0"/>
              </a:rPr>
              <a:t>* </a:t>
            </a:r>
            <a:r>
              <a:rPr lang="nl-NL" sz="1050" b="0" i="0" dirty="0" err="1">
                <a:solidFill>
                  <a:srgbClr val="34434C"/>
                </a:solidFill>
                <a:effectLst/>
                <a:latin typeface="Tahoma" panose="020B0604030504040204" pitchFamily="34" charset="0"/>
              </a:rPr>
              <a:t>inclusiviteit</a:t>
            </a:r>
            <a:r>
              <a:rPr lang="nl-NL" sz="1050" b="0" i="0" dirty="0">
                <a:solidFill>
                  <a:srgbClr val="34434C"/>
                </a:solidFill>
                <a:effectLst/>
                <a:latin typeface="Tahoma" panose="020B0604030504040204" pitchFamily="34" charset="0"/>
              </a:rPr>
              <a:t>: iedereen mag er zijn en mag erbij horen, mag mee kunnen doen (ondanks weeffoutjes). De kwaliteit van onze leefwereld wordt bepaald door de wijze waarop we elkaar volledig accepteren. Maar je kan er zelfs planten en dieren bij betrekken. We hebben elkaar nodig. Organismen maken deel uit van onze leefgemeenschap. We bouwen op elkaar. </a:t>
            </a:r>
          </a:p>
          <a:p>
            <a:pPr algn="l"/>
            <a:r>
              <a:rPr lang="nl-NL" sz="1050" b="0" i="0" dirty="0">
                <a:solidFill>
                  <a:srgbClr val="34434C"/>
                </a:solidFill>
                <a:effectLst/>
                <a:latin typeface="Tahoma" panose="020B0604030504040204" pitchFamily="34" charset="0"/>
              </a:rPr>
              <a:t> **diversiteit</a:t>
            </a:r>
          </a:p>
          <a:p>
            <a:pPr algn="l"/>
            <a:r>
              <a:rPr lang="nl-NL" sz="1050" b="0" i="0" dirty="0">
                <a:solidFill>
                  <a:srgbClr val="34434C"/>
                </a:solidFill>
                <a:effectLst/>
                <a:latin typeface="Tahoma" panose="020B0604030504040204" pitchFamily="34" charset="0"/>
              </a:rPr>
              <a:t>tolerantie, acceptatie, insluiting zijn nodig voor een respectvolle en zorgzame wereld met begrip voor elkaar.</a:t>
            </a:r>
          </a:p>
          <a:p>
            <a:pPr algn="l"/>
            <a:r>
              <a:rPr lang="nl-NL" sz="1050" b="0" i="0" dirty="0">
                <a:solidFill>
                  <a:srgbClr val="34434C"/>
                </a:solidFill>
                <a:effectLst/>
                <a:latin typeface="Tahoma" panose="020B0604030504040204" pitchFamily="34" charset="0"/>
              </a:rPr>
              <a:t>Denken gebeurt rationeel en/of emotioneel. Als iets persoonlijk, abrupt, immoreel en nu plaatsvindt (P.A.I.N.) raakt het ons meteen. Klimaatverandering is minder tastbaar. Velen ontkennen (het zal wel loslopen en zo erg niet zijn), of zeggen dat we er geen invloed op hebben of dat de regering het maar moet oplossen. Totdat het ze persoonlijk raakt of totdat hun gevoel echt gaat spreken of totdat ze al hun intelligenties aanspreken en niet alleen hun IQ. Wat zegt je gevoel (EQ), wat je bewustzijn (SQ) en je daadkracht (FQ).</a:t>
            </a:r>
          </a:p>
          <a:p>
            <a:endParaRPr lang="nl-NL" sz="1050"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15</a:t>
            </a:fld>
            <a:endParaRPr lang="nl-NL"/>
          </a:p>
        </p:txBody>
      </p:sp>
    </p:spTree>
    <p:extLst>
      <p:ext uri="{BB962C8B-B14F-4D97-AF65-F5344CB8AC3E}">
        <p14:creationId xmlns:p14="http://schemas.microsoft.com/office/powerpoint/2010/main" val="254164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16</a:t>
            </a:fld>
            <a:endParaRPr lang="nl-NL"/>
          </a:p>
        </p:txBody>
      </p:sp>
    </p:spTree>
    <p:extLst>
      <p:ext uri="{BB962C8B-B14F-4D97-AF65-F5344CB8AC3E}">
        <p14:creationId xmlns:p14="http://schemas.microsoft.com/office/powerpoint/2010/main" val="214978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hlinkClick r:id="rId3"/>
              </a:rPr>
              <a:t>Welke factoren hebben invloed op gedrag? | Aan de slag met CASI | </a:t>
            </a:r>
            <a:r>
              <a:rPr lang="nl-NL" dirty="0" err="1">
                <a:hlinkClick r:id="rId3"/>
              </a:rPr>
              <a:t>CommunicatieRijk</a:t>
            </a:r>
            <a:endParaRPr lang="nl-NL" b="1" i="0" dirty="0">
              <a:solidFill>
                <a:srgbClr val="000000"/>
              </a:solidFill>
              <a:effectLst/>
              <a:latin typeface="RO Sans"/>
            </a:endParaRPr>
          </a:p>
          <a:p>
            <a:pPr algn="l"/>
            <a:endParaRPr lang="nl-NL" b="1" i="0" dirty="0">
              <a:solidFill>
                <a:srgbClr val="000000"/>
              </a:solidFill>
              <a:effectLst/>
              <a:latin typeface="RO Sans"/>
            </a:endParaRPr>
          </a:p>
          <a:p>
            <a:pPr algn="l"/>
            <a:r>
              <a:rPr lang="nl-NL" b="1" i="0" dirty="0">
                <a:solidFill>
                  <a:srgbClr val="000000"/>
                </a:solidFill>
                <a:effectLst/>
                <a:latin typeface="RO Sans"/>
              </a:rPr>
              <a:t>Weerstand</a:t>
            </a:r>
          </a:p>
          <a:p>
            <a:pPr algn="l"/>
            <a:r>
              <a:rPr lang="nl-NL" b="0" i="0" dirty="0">
                <a:solidFill>
                  <a:srgbClr val="000000"/>
                </a:solidFill>
                <a:effectLst/>
                <a:latin typeface="RO Sans"/>
              </a:rPr>
              <a:t>Weerstand is een sterk motief om gedrag niet te vertonen. Er zijn drie vormen. Het is belangrijk om ze in de juiste volgorde weg te nemen:</a:t>
            </a:r>
          </a:p>
          <a:p>
            <a:pPr algn="l">
              <a:buFont typeface="+mj-lt"/>
              <a:buAutoNum type="arabicPeriod"/>
            </a:pPr>
            <a:r>
              <a:rPr lang="nl-NL" b="0" i="0" dirty="0">
                <a:solidFill>
                  <a:srgbClr val="000000"/>
                </a:solidFill>
                <a:effectLst/>
                <a:latin typeface="RO Sans"/>
              </a:rPr>
              <a:t>Aversie: mensen voelen zich gedwongen tot verandering en verzetten zich om het gevoel van autonomie terug te krijgen.</a:t>
            </a:r>
          </a:p>
          <a:p>
            <a:pPr algn="l">
              <a:buFont typeface="+mj-lt"/>
              <a:buAutoNum type="arabicPeriod"/>
            </a:pPr>
            <a:r>
              <a:rPr lang="nl-NL" b="0" i="0" dirty="0">
                <a:solidFill>
                  <a:srgbClr val="000000"/>
                </a:solidFill>
                <a:effectLst/>
                <a:latin typeface="RO Sans"/>
              </a:rPr>
              <a:t>Scepsis: mensen zijn niet overtuigd van het nut van de verandering of wantrouwen de afzender en komen met tegenargumenten.</a:t>
            </a:r>
          </a:p>
          <a:p>
            <a:pPr algn="l">
              <a:buFont typeface="+mj-lt"/>
              <a:buAutoNum type="arabicPeriod"/>
            </a:pPr>
            <a:r>
              <a:rPr lang="nl-NL" b="0" i="0" dirty="0" err="1">
                <a:solidFill>
                  <a:srgbClr val="000000"/>
                </a:solidFill>
                <a:effectLst/>
                <a:latin typeface="RO Sans"/>
              </a:rPr>
              <a:t>Inertia</a:t>
            </a:r>
            <a:r>
              <a:rPr lang="nl-NL" b="0" i="0" dirty="0">
                <a:solidFill>
                  <a:srgbClr val="000000"/>
                </a:solidFill>
                <a:effectLst/>
                <a:latin typeface="RO Sans"/>
              </a:rPr>
              <a:t>: mensen zijn passief, omdat de interesse in verandering ontbreekt of zeer tegenop zien.</a:t>
            </a:r>
          </a:p>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17</a:t>
            </a:fld>
            <a:endParaRPr lang="nl-NL"/>
          </a:p>
        </p:txBody>
      </p:sp>
    </p:spTree>
    <p:extLst>
      <p:ext uri="{BB962C8B-B14F-4D97-AF65-F5344CB8AC3E}">
        <p14:creationId xmlns:p14="http://schemas.microsoft.com/office/powerpoint/2010/main" val="311288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20</a:t>
            </a:fld>
            <a:endParaRPr lang="nl-NL"/>
          </a:p>
        </p:txBody>
      </p:sp>
    </p:spTree>
    <p:extLst>
      <p:ext uri="{BB962C8B-B14F-4D97-AF65-F5344CB8AC3E}">
        <p14:creationId xmlns:p14="http://schemas.microsoft.com/office/powerpoint/2010/main" val="287042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Het is niet altijd makkelijk om te zeggen wat rationeel is, zo ook niet hier. Het kan immers rationeel zijn voor de kinderen om de marshmallow nu op te eten als ze heel erge honger hebben. Echter, over het algemeen kunnen we aannemen dat twee </a:t>
            </a:r>
            <a:r>
              <a:rPr lang="nl-NL" b="0" i="0" dirty="0" err="1">
                <a:solidFill>
                  <a:srgbClr val="495057"/>
                </a:solidFill>
                <a:effectLst/>
                <a:latin typeface="Arial" panose="020B0604020202020204" pitchFamily="34" charset="0"/>
              </a:rPr>
              <a:t>marshamallows</a:t>
            </a:r>
            <a:r>
              <a:rPr lang="nl-NL" b="0" i="0" dirty="0">
                <a:solidFill>
                  <a:srgbClr val="495057"/>
                </a:solidFill>
                <a:effectLst/>
                <a:latin typeface="Arial" panose="020B0604020202020204" pitchFamily="34" charset="0"/>
              </a:rPr>
              <a:t> beter is dan één, en dat de beslissing om de marshmallow op te eten dus niet rationeel is.</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21</a:t>
            </a:fld>
            <a:endParaRPr lang="nl-NL"/>
          </a:p>
        </p:txBody>
      </p:sp>
    </p:spTree>
    <p:extLst>
      <p:ext uri="{BB962C8B-B14F-4D97-AF65-F5344CB8AC3E}">
        <p14:creationId xmlns:p14="http://schemas.microsoft.com/office/powerpoint/2010/main" val="2159578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Maak een lijst van voorwaarden waaraan jullie huis moet voldoen (minimaal 10, geen maximum)</a:t>
            </a:r>
          </a:p>
          <a:p>
            <a:endParaRPr lang="nl-NL" dirty="0"/>
          </a:p>
          <a:p>
            <a:r>
              <a:rPr lang="nl-NL" dirty="0"/>
              <a:t>2. Ga op </a:t>
            </a:r>
            <a:r>
              <a:rPr lang="nl-NL" dirty="0" err="1"/>
              <a:t>funda</a:t>
            </a:r>
            <a:r>
              <a:rPr lang="nl-NL" dirty="0"/>
              <a:t>, of een andere website, op zoek naar een koophuis dat voldoet aan jullie eisen. Lukt het niet om een huis te vinden, schrap dan een voorwaarde en kijk of het lukt. Lukt het nog steeds niet, schrap dan weer een voorwaarde enzovoort.</a:t>
            </a:r>
          </a:p>
          <a:p>
            <a:endParaRPr lang="nl-NL" dirty="0"/>
          </a:p>
          <a:p>
            <a:r>
              <a:rPr lang="nl-NL" dirty="0"/>
              <a:t>3. Noteer achteraf: aan hoeveel van jullie originele eisen of voorwaarden hebben jullie weten te voldoen? Waarom hebben jullie uiteindelijk voor dit huis gekozen?</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22</a:t>
            </a:fld>
            <a:endParaRPr lang="nl-NL"/>
          </a:p>
        </p:txBody>
      </p:sp>
    </p:spTree>
    <p:extLst>
      <p:ext uri="{BB962C8B-B14F-4D97-AF65-F5344CB8AC3E}">
        <p14:creationId xmlns:p14="http://schemas.microsoft.com/office/powerpoint/2010/main" val="1763988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495057"/>
                </a:solidFill>
                <a:effectLst/>
                <a:latin typeface="Arial" panose="020B0604020202020204" pitchFamily="34" charset="0"/>
              </a:rPr>
              <a:t>ovendien</a:t>
            </a:r>
            <a:r>
              <a:rPr lang="nl-NL" b="0" i="0" dirty="0">
                <a:solidFill>
                  <a:srgbClr val="495057"/>
                </a:solidFill>
                <a:effectLst/>
                <a:latin typeface="Arial" panose="020B0604020202020204" pitchFamily="34" charset="0"/>
              </a:rPr>
              <a:t> is hij zelfzuchtig, en streeft hij daarmee alleen het eigenbelang na. Tot nu toe heb je van een aantal beweringen al geleerd dat ze zeker niet altijd op gaan. De mens handelt zeker niet altijd rationeel, heeft een beperkte hersencapaciteit en maakt continue denkfouten. De enige vraag die dan nog rest is: is hij of zij dan in ieder geval wel zelfzuchtig?</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23</a:t>
            </a:fld>
            <a:endParaRPr lang="nl-NL"/>
          </a:p>
        </p:txBody>
      </p:sp>
    </p:spTree>
    <p:extLst>
      <p:ext uri="{BB962C8B-B14F-4D97-AF65-F5344CB8AC3E}">
        <p14:creationId xmlns:p14="http://schemas.microsoft.com/office/powerpoint/2010/main" val="3622768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De wereld om ons heen doet ons soms misschien vermoeden van wel. Zo is de inkomensverdeling in de Verenigde Staten, zoals in de afbeelding te zien is, alles behalve gelijk. Ieder kwintiel geeft hierbij 20% van de bevolking aan, gerangschikt van arm naar rijk. Zo ontvangt de 20% rijksten in de Verenigde Staten 51% van het inkomen. Als men niet zelfzuchtig zou handelen zouden we een gelijkere verdeling mogen verwachten. Toch is hier niet alles mee gezegd: het sluit immers niet uit dat mensen van tijd tot tijd ook beslissingen maken die niet alleen in hun eigenbelang zijn.</a:t>
            </a:r>
          </a:p>
          <a:p>
            <a:endParaRPr lang="nl-NL" b="0" i="0" dirty="0">
              <a:solidFill>
                <a:srgbClr val="495057"/>
              </a:solidFill>
              <a:effectLst/>
              <a:latin typeface="Arial" panose="020B0604020202020204" pitchFamily="34" charset="0"/>
            </a:endParaRPr>
          </a:p>
          <a:p>
            <a:r>
              <a:rPr lang="nl-NL" b="0" i="0" dirty="0">
                <a:solidFill>
                  <a:srgbClr val="495057"/>
                </a:solidFill>
                <a:effectLst/>
                <a:latin typeface="Arial" panose="020B0604020202020204" pitchFamily="34" charset="0"/>
              </a:rPr>
              <a:t>We kunnen dit spel het best oplossen door achteraan te beginnen. Welke biedingen van speler 1 zou speler 2 moeten accepteren? Het antwoord is natuurlijk alle. Als hij of zij het bod niet accepteert krijgen ze beiden niets, en €0,01 is dus al beter dan dat. Met dat in het achterhoofd houdt speler 1 natuurlijk zo veel mogelijk achter. Hij of zij zal dus €0,01 geven, en €9,99 houden. Speler 2 accepteert het bod (</a:t>
            </a:r>
            <a:r>
              <a:rPr lang="nl-NL" b="0" i="0" dirty="0" err="1">
                <a:solidFill>
                  <a:srgbClr val="495057"/>
                </a:solidFill>
                <a:effectLst/>
                <a:latin typeface="Arial" panose="020B0604020202020204" pitchFamily="34" charset="0"/>
              </a:rPr>
              <a:t>Thaler</a:t>
            </a:r>
            <a:r>
              <a:rPr lang="nl-NL" b="0" i="0" dirty="0">
                <a:solidFill>
                  <a:srgbClr val="495057"/>
                </a:solidFill>
                <a:effectLst/>
                <a:latin typeface="Arial" panose="020B0604020202020204" pitchFamily="34" charset="0"/>
              </a:rPr>
              <a:t>, 1988)</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24</a:t>
            </a:fld>
            <a:endParaRPr lang="nl-NL"/>
          </a:p>
        </p:txBody>
      </p:sp>
    </p:spTree>
    <p:extLst>
      <p:ext uri="{BB962C8B-B14F-4D97-AF65-F5344CB8AC3E}">
        <p14:creationId xmlns:p14="http://schemas.microsoft.com/office/powerpoint/2010/main" val="254715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effectLst/>
                <a:latin typeface="Söhne"/>
              </a:rPr>
              <a:t>Biologische en neurologische aspecten</a:t>
            </a:r>
            <a:r>
              <a:rPr lang="nl-NL" b="0" i="0" dirty="0">
                <a:solidFill>
                  <a:srgbClr val="374151"/>
                </a:solidFill>
                <a:effectLst/>
                <a:latin typeface="Söhne"/>
              </a:rPr>
              <a:t>: Het brein en het zenuwstelsel spelen een centrale rol bij het sturen van gedrag. Neurologische factoren, waaronder neurotransmitters en hormonen, beïnvloeden emoties, motivatie en gedragsreacties.</a:t>
            </a:r>
          </a:p>
          <a:p>
            <a:endParaRPr lang="nl-NL" b="0" i="0" dirty="0">
              <a:solidFill>
                <a:srgbClr val="374151"/>
              </a:solidFill>
              <a:effectLst/>
              <a:latin typeface="Söhne"/>
            </a:endParaRPr>
          </a:p>
          <a:p>
            <a:endParaRPr lang="nl-NL" b="0" i="0" dirty="0">
              <a:solidFill>
                <a:srgbClr val="374151"/>
              </a:solidFill>
              <a:effectLst/>
              <a:latin typeface="Söhne"/>
            </a:endParaRPr>
          </a:p>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4</a:t>
            </a:fld>
            <a:endParaRPr lang="nl-NL"/>
          </a:p>
        </p:txBody>
      </p:sp>
    </p:spTree>
    <p:extLst>
      <p:ext uri="{BB962C8B-B14F-4D97-AF65-F5344CB8AC3E}">
        <p14:creationId xmlns:p14="http://schemas.microsoft.com/office/powerpoint/2010/main" val="178870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25</a:t>
            </a:fld>
            <a:endParaRPr lang="nl-NL"/>
          </a:p>
        </p:txBody>
      </p:sp>
    </p:spTree>
    <p:extLst>
      <p:ext uri="{BB962C8B-B14F-4D97-AF65-F5344CB8AC3E}">
        <p14:creationId xmlns:p14="http://schemas.microsoft.com/office/powerpoint/2010/main" val="866618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495057"/>
                </a:solidFill>
                <a:effectLst/>
                <a:latin typeface="Arial" panose="020B0604020202020204" pitchFamily="34" charset="0"/>
              </a:rPr>
              <a:t>Volgens Simon is men namelijk niet 'oneindig slim' zoals van de Homo </a:t>
            </a:r>
            <a:r>
              <a:rPr lang="nl-NL" b="0" i="0" dirty="0" err="1">
                <a:solidFill>
                  <a:srgbClr val="495057"/>
                </a:solidFill>
                <a:effectLst/>
                <a:latin typeface="Arial" panose="020B0604020202020204" pitchFamily="34" charset="0"/>
              </a:rPr>
              <a:t>Economicus</a:t>
            </a:r>
            <a:r>
              <a:rPr lang="nl-NL" b="0" i="0" dirty="0">
                <a:solidFill>
                  <a:srgbClr val="495057"/>
                </a:solidFill>
                <a:effectLst/>
                <a:latin typeface="Arial" panose="020B0604020202020204" pitchFamily="34" charset="0"/>
              </a:rPr>
              <a:t> wordt beweerd, en men is dan ook niet in staat om alles met elkaar te vergelijken. In plaats van het beste gaat men dan ook eerder op zoek naar iets wat 'goed genoeg' is (Simon, 1972).</a:t>
            </a:r>
            <a:br>
              <a:rPr lang="nl-NL" dirty="0"/>
            </a:br>
            <a:br>
              <a:rPr lang="nl-NL" dirty="0"/>
            </a:br>
            <a:r>
              <a:rPr lang="nl-NL" b="0" i="0" dirty="0">
                <a:solidFill>
                  <a:srgbClr val="495057"/>
                </a:solidFill>
                <a:effectLst/>
                <a:latin typeface="Arial" panose="020B0604020202020204" pitchFamily="34" charset="0"/>
              </a:rPr>
              <a:t>Denk maar aan het kopen van een huis in Tilburg. Op ieder moment zijn er duizenden huizen te koop in Amsterdam, ieder met bepaalde karakteristieke eigenschappen. De een is groot, de ander heeft een tuin, de ander ligt weer op een mooie plek, enzovoort. Als je gegeven je voorkeuren al deze huizen tegen elkaar zou willen afwegen heb je een flinke klus voor je liggen. Sterker nog, als we Simon moeten geloven gaan dit je nooit lukken.</a:t>
            </a:r>
            <a:br>
              <a:rPr lang="nl-NL" b="0" i="0" dirty="0">
                <a:solidFill>
                  <a:srgbClr val="495057"/>
                </a:solidFill>
                <a:effectLst/>
                <a:latin typeface="Arial" panose="020B0604020202020204" pitchFamily="34" charset="0"/>
              </a:rPr>
            </a:br>
            <a:r>
              <a:rPr lang="nl-NL" b="0" i="0" dirty="0">
                <a:solidFill>
                  <a:srgbClr val="495057"/>
                </a:solidFill>
                <a:effectLst/>
                <a:latin typeface="Arial" panose="020B0604020202020204" pitchFamily="34" charset="0"/>
              </a:rPr>
              <a:t> </a:t>
            </a:r>
          </a:p>
          <a:p>
            <a:pPr algn="just"/>
            <a:r>
              <a:rPr lang="nl-NL" b="0" i="0" dirty="0">
                <a:solidFill>
                  <a:srgbClr val="495057"/>
                </a:solidFill>
                <a:effectLst/>
                <a:latin typeface="Arial" panose="020B0604020202020204" pitchFamily="34" charset="0"/>
              </a:rPr>
              <a:t> </a:t>
            </a:r>
          </a:p>
          <a:p>
            <a:pPr algn="just"/>
            <a:br>
              <a:rPr lang="nl-NL" b="0" i="0" dirty="0">
                <a:solidFill>
                  <a:srgbClr val="495057"/>
                </a:solidFill>
                <a:effectLst/>
                <a:latin typeface="Arial" panose="020B0604020202020204" pitchFamily="34" charset="0"/>
              </a:rPr>
            </a:br>
            <a:r>
              <a:rPr lang="nl-NL" b="0" i="0" dirty="0">
                <a:solidFill>
                  <a:srgbClr val="495057"/>
                </a:solidFill>
                <a:effectLst/>
                <a:latin typeface="Arial" panose="020B0604020202020204" pitchFamily="34" charset="0"/>
              </a:rPr>
              <a:t>Daarom versimpelen we de keuze door bijvoorbeeld alleen te zoeken in een bepaalde buurt, of door andere criteria te stellen. Zo houden we een beperkt aantal huizen over waaruit we vervolgens kiezen. Echt rationeel is dit niet. Misschien is er immers wel een huis in een andere buurt dat veel beter aansluit bij je voorkeuren. Omdat je toch een weloverwogen beslissing hebt gemaakt binnen je selectie noemen we dit begrensd rationeel.</a:t>
            </a:r>
          </a:p>
          <a:p>
            <a:pPr algn="l"/>
            <a:endParaRPr lang="nl-NL" dirty="0"/>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26</a:t>
            </a:fld>
            <a:endParaRPr lang="nl-NL"/>
          </a:p>
        </p:txBody>
      </p:sp>
    </p:spTree>
    <p:extLst>
      <p:ext uri="{BB962C8B-B14F-4D97-AF65-F5344CB8AC3E}">
        <p14:creationId xmlns:p14="http://schemas.microsoft.com/office/powerpoint/2010/main" val="64559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Iemand die rationeel handelt maakt dus gebruik van zijn of haar verstand bij het maken van beslissingen, en laat zich niet leiden door andere dingen zoals je gevoel of je emoties.</a:t>
            </a:r>
          </a:p>
          <a:p>
            <a:endParaRPr lang="nl-NL" b="0" i="0" dirty="0">
              <a:solidFill>
                <a:srgbClr val="495057"/>
              </a:solidFill>
              <a:effectLst/>
              <a:latin typeface="Arial" panose="020B0604020202020204" pitchFamily="34" charset="0"/>
            </a:endParaRPr>
          </a:p>
          <a:p>
            <a:br>
              <a:rPr lang="nl-NL" dirty="0"/>
            </a:br>
            <a:r>
              <a:rPr lang="nl-NL" b="0" i="0" dirty="0">
                <a:solidFill>
                  <a:srgbClr val="495057"/>
                </a:solidFill>
                <a:effectLst/>
                <a:latin typeface="Arial" panose="020B0604020202020204" pitchFamily="34" charset="0"/>
              </a:rPr>
              <a:t>Economen hebben lang, in het kader van de 'alsof' methode, aangenomen dat mensen altijd rationeel handelen. Dit wil zeggen dat mensen altijd de beste beslissing maken gegeven hun voorkeuren of 'behoeften'. Dit alles behoort tot de eigenschappen van wat economen de Homo </a:t>
            </a:r>
            <a:r>
              <a:rPr lang="nl-NL" b="0" i="0" dirty="0" err="1">
                <a:solidFill>
                  <a:srgbClr val="495057"/>
                </a:solidFill>
                <a:effectLst/>
                <a:latin typeface="Arial" panose="020B0604020202020204" pitchFamily="34" charset="0"/>
              </a:rPr>
              <a:t>Economicus</a:t>
            </a:r>
            <a:r>
              <a:rPr lang="nl-NL" b="0" i="0" dirty="0">
                <a:solidFill>
                  <a:srgbClr val="495057"/>
                </a:solidFill>
                <a:effectLst/>
                <a:latin typeface="Arial" panose="020B0604020202020204" pitchFamily="34" charset="0"/>
              </a:rPr>
              <a:t> noemen: de economische mens. Naast rationeel zijn mensen volgens hen ook zelfzuchtig, oneindig slim en maken ze nooit fouten.</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27</a:t>
            </a:fld>
            <a:endParaRPr lang="nl-NL"/>
          </a:p>
        </p:txBody>
      </p:sp>
    </p:spTree>
    <p:extLst>
      <p:ext uri="{BB962C8B-B14F-4D97-AF65-F5344CB8AC3E}">
        <p14:creationId xmlns:p14="http://schemas.microsoft.com/office/powerpoint/2010/main" val="3647560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Zo is het vaak een lastig om een geschikte fles wijn te kiezen bij een diner. Veel mensen kopen in een restaurant daarom bijvoorbeeld altijd de een-na-goedkoopste fles wijn op de kaart. Deze is betaalbaar, maar wel ogenschijnlijk van hogere kwaliteit dan de goedkoopste fles (</a:t>
            </a:r>
            <a:r>
              <a:rPr lang="nl-NL" b="0" i="0" dirty="0" err="1">
                <a:solidFill>
                  <a:srgbClr val="495057"/>
                </a:solidFill>
                <a:effectLst/>
                <a:latin typeface="Arial" panose="020B0604020202020204" pitchFamily="34" charset="0"/>
              </a:rPr>
              <a:t>Sonnemans</a:t>
            </a:r>
            <a:r>
              <a:rPr lang="nl-NL" b="0" i="0" dirty="0">
                <a:solidFill>
                  <a:srgbClr val="495057"/>
                </a:solidFill>
                <a:effectLst/>
                <a:latin typeface="Arial" panose="020B0604020202020204" pitchFamily="34" charset="0"/>
              </a:rPr>
              <a:t>, 2014).</a:t>
            </a:r>
            <a:br>
              <a:rPr lang="nl-NL" dirty="0"/>
            </a:br>
            <a:br>
              <a:rPr lang="nl-NL" dirty="0"/>
            </a:br>
            <a:r>
              <a:rPr lang="nl-NL" b="0" i="0" dirty="0">
                <a:solidFill>
                  <a:srgbClr val="495057"/>
                </a:solidFill>
                <a:effectLst/>
                <a:latin typeface="Arial" panose="020B0604020202020204" pitchFamily="34" charset="0"/>
              </a:rPr>
              <a:t>Dergelijke heuristieken leiden tot </a:t>
            </a:r>
            <a:r>
              <a:rPr lang="nl-NL" b="1" i="0" dirty="0" err="1">
                <a:solidFill>
                  <a:srgbClr val="495057"/>
                </a:solidFill>
                <a:effectLst/>
                <a:latin typeface="Arial" panose="020B0604020202020204" pitchFamily="34" charset="0"/>
              </a:rPr>
              <a:t>biases</a:t>
            </a:r>
            <a:r>
              <a:rPr lang="nl-NL" b="0" i="0" dirty="0">
                <a:solidFill>
                  <a:srgbClr val="495057"/>
                </a:solidFill>
                <a:effectLst/>
                <a:latin typeface="Arial" panose="020B0604020202020204" pitchFamily="34" charset="0"/>
              </a:rPr>
              <a:t>; denkfouten. Uiteraard hoeft de een-na-goedkoopste fles wijn immers niet de beste keuze te zijn. Ook bij je schatting van de lengte van de </a:t>
            </a:r>
            <a:r>
              <a:rPr lang="nl-NL" b="0" i="0" dirty="0" err="1">
                <a:solidFill>
                  <a:srgbClr val="495057"/>
                </a:solidFill>
                <a:effectLst/>
                <a:latin typeface="Arial" panose="020B0604020202020204" pitchFamily="34" charset="0"/>
              </a:rPr>
              <a:t>eiffeltoren</a:t>
            </a:r>
            <a:r>
              <a:rPr lang="nl-NL" b="0" i="0" dirty="0">
                <a:solidFill>
                  <a:srgbClr val="495057"/>
                </a:solidFill>
                <a:effectLst/>
                <a:latin typeface="Arial" panose="020B0604020202020204" pitchFamily="34" charset="0"/>
              </a:rPr>
              <a:t> was sprake van een </a:t>
            </a:r>
            <a:r>
              <a:rPr lang="nl-NL" b="0" i="0" dirty="0" err="1">
                <a:solidFill>
                  <a:srgbClr val="495057"/>
                </a:solidFill>
                <a:effectLst/>
                <a:latin typeface="Arial" panose="020B0604020202020204" pitchFamily="34" charset="0"/>
              </a:rPr>
              <a:t>biase</a:t>
            </a:r>
            <a:r>
              <a:rPr lang="nl-NL" b="0" i="0" dirty="0">
                <a:solidFill>
                  <a:srgbClr val="495057"/>
                </a:solidFill>
                <a:effectLst/>
                <a:latin typeface="Arial" panose="020B0604020202020204" pitchFamily="34" charset="0"/>
              </a:rPr>
              <a:t>. Het feit dat je je laat leiden door een referentiepunt zorgt in veel gevallen namelijk voor een verkeerde schatting.</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29</a:t>
            </a:fld>
            <a:endParaRPr lang="nl-NL"/>
          </a:p>
        </p:txBody>
      </p:sp>
    </p:spTree>
    <p:extLst>
      <p:ext uri="{BB962C8B-B14F-4D97-AF65-F5344CB8AC3E}">
        <p14:creationId xmlns:p14="http://schemas.microsoft.com/office/powerpoint/2010/main" val="409580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DDA0323-6222-4271-9575-00C05F142D4F}" type="slidenum">
              <a:rPr lang="nl-NL" smtClean="0"/>
              <a:t>30</a:t>
            </a:fld>
            <a:endParaRPr lang="nl-NL"/>
          </a:p>
        </p:txBody>
      </p:sp>
    </p:spTree>
    <p:extLst>
      <p:ext uri="{BB962C8B-B14F-4D97-AF65-F5344CB8AC3E}">
        <p14:creationId xmlns:p14="http://schemas.microsoft.com/office/powerpoint/2010/main" val="122309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In 1990 deden onderzoekers </a:t>
            </a:r>
            <a:r>
              <a:rPr lang="nl-NL" b="0" i="0" dirty="0" err="1">
                <a:solidFill>
                  <a:srgbClr val="495057"/>
                </a:solidFill>
                <a:effectLst/>
                <a:latin typeface="Arial" panose="020B0604020202020204" pitchFamily="34" charset="0"/>
              </a:rPr>
              <a:t>Kahneman</a:t>
            </a:r>
            <a:r>
              <a:rPr lang="nl-NL" b="0" i="0" dirty="0">
                <a:solidFill>
                  <a:srgbClr val="495057"/>
                </a:solidFill>
                <a:effectLst/>
                <a:latin typeface="Arial" panose="020B0604020202020204" pitchFamily="34" charset="0"/>
              </a:rPr>
              <a:t>, </a:t>
            </a:r>
            <a:r>
              <a:rPr lang="nl-NL" b="0" i="0" dirty="0" err="1">
                <a:solidFill>
                  <a:srgbClr val="495057"/>
                </a:solidFill>
                <a:effectLst/>
                <a:latin typeface="Arial" panose="020B0604020202020204" pitchFamily="34" charset="0"/>
              </a:rPr>
              <a:t>Knetsch</a:t>
            </a:r>
            <a:r>
              <a:rPr lang="nl-NL" b="0" i="0" dirty="0">
                <a:solidFill>
                  <a:srgbClr val="495057"/>
                </a:solidFill>
                <a:effectLst/>
                <a:latin typeface="Arial" panose="020B0604020202020204" pitchFamily="34" charset="0"/>
              </a:rPr>
              <a:t> en </a:t>
            </a:r>
            <a:r>
              <a:rPr lang="nl-NL" b="0" i="0" dirty="0" err="1">
                <a:solidFill>
                  <a:srgbClr val="495057"/>
                </a:solidFill>
                <a:effectLst/>
                <a:latin typeface="Arial" panose="020B0604020202020204" pitchFamily="34" charset="0"/>
              </a:rPr>
              <a:t>Thaler</a:t>
            </a:r>
            <a:r>
              <a:rPr lang="nl-NL" b="0" i="0" dirty="0">
                <a:solidFill>
                  <a:srgbClr val="495057"/>
                </a:solidFill>
                <a:effectLst/>
                <a:latin typeface="Arial" panose="020B0604020202020204" pitchFamily="34" charset="0"/>
              </a:rPr>
              <a:t> een bijzonder interessant onderzoek. Tijdens een experiment gaven zij aan de helft van de deelnemende studenten een koffiemok van </a:t>
            </a:r>
            <a:r>
              <a:rPr lang="nl-NL" b="0" i="0" dirty="0" err="1">
                <a:solidFill>
                  <a:srgbClr val="495057"/>
                </a:solidFill>
                <a:effectLst/>
                <a:latin typeface="Arial" panose="020B0604020202020204" pitchFamily="34" charset="0"/>
              </a:rPr>
              <a:t>Cornell</a:t>
            </a:r>
            <a:r>
              <a:rPr lang="nl-NL" b="0" i="0" dirty="0">
                <a:solidFill>
                  <a:srgbClr val="495057"/>
                </a:solidFill>
                <a:effectLst/>
                <a:latin typeface="Arial" panose="020B0604020202020204" pitchFamily="34" charset="0"/>
              </a:rPr>
              <a:t> University. De verdeling was willekeurig; om en om werd aan de studenten wel of geen koffiemok gegeven. Vervolgens werd de studenten gevraagd deze koffiemokken, hun eigen </a:t>
            </a:r>
            <a:r>
              <a:rPr lang="nl-NL" b="0" i="0" dirty="0" err="1">
                <a:solidFill>
                  <a:srgbClr val="495057"/>
                </a:solidFill>
                <a:effectLst/>
                <a:latin typeface="Arial" panose="020B0604020202020204" pitchFamily="34" charset="0"/>
              </a:rPr>
              <a:t>danwel</a:t>
            </a:r>
            <a:r>
              <a:rPr lang="nl-NL" b="0" i="0" dirty="0">
                <a:solidFill>
                  <a:srgbClr val="495057"/>
                </a:solidFill>
                <a:effectLst/>
                <a:latin typeface="Arial" panose="020B0604020202020204" pitchFamily="34" charset="0"/>
              </a:rPr>
              <a:t> die van hun buurman of buurvrouw, goed te bestuderen.</a:t>
            </a:r>
            <a:br>
              <a:rPr lang="nl-NL" b="0" i="0" dirty="0">
                <a:solidFill>
                  <a:srgbClr val="495057"/>
                </a:solidFill>
                <a:effectLst/>
                <a:latin typeface="Arial" panose="020B0604020202020204" pitchFamily="34" charset="0"/>
              </a:rPr>
            </a:br>
            <a:br>
              <a:rPr lang="nl-NL" b="0" i="0" dirty="0">
                <a:solidFill>
                  <a:srgbClr val="495057"/>
                </a:solidFill>
                <a:effectLst/>
                <a:latin typeface="Arial" panose="020B0604020202020204" pitchFamily="34" charset="0"/>
              </a:rPr>
            </a:br>
            <a:r>
              <a:rPr lang="nl-NL" b="0" i="0" dirty="0">
                <a:solidFill>
                  <a:srgbClr val="495057"/>
                </a:solidFill>
                <a:effectLst/>
                <a:latin typeface="Arial" panose="020B0604020202020204" pitchFamily="34" charset="0"/>
              </a:rPr>
              <a:t>De studenten werd gevraagd om, afhankelijk van hun situatie, het volgende aan te geven. Wanneer zij een mok bezaten gaven ze aan wat ze minimaal wilden ontvangen om de mok van de hand te doen. Wanner zij geen mok bezaten werd ze gevraagd aan te geven wat ze maximaal zouden willen betalen voor een mok. De mokken zouden worden verhandeld voor zover deze twee gegevens met elkaar overeen zouden komen.</a:t>
            </a:r>
            <a:br>
              <a:rPr lang="nl-NL" dirty="0"/>
            </a:br>
            <a:br>
              <a:rPr lang="nl-NL" dirty="0"/>
            </a:br>
            <a:r>
              <a:rPr lang="nl-NL" b="0" i="0" dirty="0">
                <a:solidFill>
                  <a:srgbClr val="495057"/>
                </a:solidFill>
                <a:effectLst/>
                <a:latin typeface="Arial" panose="020B0604020202020204" pitchFamily="34" charset="0"/>
              </a:rPr>
              <a:t>In theorie zou ongeveer 50% van de mokken verhandeld moeten worden. </a:t>
            </a:r>
          </a:p>
          <a:p>
            <a:endParaRPr lang="nl-NL" b="0" i="0" dirty="0">
              <a:solidFill>
                <a:srgbClr val="495057"/>
              </a:solidFill>
              <a:effectLst/>
              <a:latin typeface="Arial" panose="020B0604020202020204" pitchFamily="34" charset="0"/>
            </a:endParaRPr>
          </a:p>
          <a:p>
            <a:endParaRPr lang="nl-NL" b="0" i="0" dirty="0">
              <a:solidFill>
                <a:srgbClr val="495057"/>
              </a:solidFill>
              <a:effectLst/>
              <a:latin typeface="Arial" panose="020B0604020202020204" pitchFamily="34" charset="0"/>
            </a:endParaRPr>
          </a:p>
          <a:p>
            <a:r>
              <a:rPr lang="nl-NL" b="0" i="0" dirty="0">
                <a:solidFill>
                  <a:srgbClr val="495057"/>
                </a:solidFill>
                <a:effectLst/>
                <a:latin typeface="Arial" panose="020B0604020202020204" pitchFamily="34" charset="0"/>
              </a:rPr>
              <a:t>De reden hiervoor is spraakmakend; de bezitters van de mokken wilden aanzienlijk meer ontvangen voor de mok dan de anderen bereid waren te betalen. In sommige gevallen was de prijs die de verkopers wilden ontvangen maar liefst twee keer zo hoog als de betalingsbereidheid van de kopers. Hoe kan dit? De mokken waren toch willekeurig verdeeld onder de studenten?</a:t>
            </a:r>
            <a:br>
              <a:rPr lang="nl-NL" dirty="0"/>
            </a:br>
            <a:br>
              <a:rPr lang="nl-NL" dirty="0"/>
            </a:br>
            <a:r>
              <a:rPr lang="nl-NL" b="0" i="0" dirty="0">
                <a:solidFill>
                  <a:srgbClr val="495057"/>
                </a:solidFill>
                <a:effectLst/>
                <a:latin typeface="Arial" panose="020B0604020202020204" pitchFamily="34" charset="0"/>
              </a:rPr>
              <a:t>Dit is bekend komen te staan als het </a:t>
            </a:r>
            <a:r>
              <a:rPr lang="nl-NL" b="1" i="0" dirty="0" err="1">
                <a:solidFill>
                  <a:srgbClr val="495057"/>
                </a:solidFill>
                <a:effectLst/>
                <a:latin typeface="Arial" panose="020B0604020202020204" pitchFamily="34" charset="0"/>
              </a:rPr>
              <a:t>endowment</a:t>
            </a:r>
            <a:r>
              <a:rPr lang="nl-NL" b="1" i="0" dirty="0">
                <a:solidFill>
                  <a:srgbClr val="495057"/>
                </a:solidFill>
                <a:effectLst/>
                <a:latin typeface="Arial" panose="020B0604020202020204" pitchFamily="34" charset="0"/>
              </a:rPr>
              <a:t> effect, </a:t>
            </a:r>
            <a:r>
              <a:rPr lang="nl-NL" b="0" i="0" dirty="0">
                <a:solidFill>
                  <a:srgbClr val="495057"/>
                </a:solidFill>
                <a:effectLst/>
                <a:latin typeface="Arial" panose="020B0604020202020204" pitchFamily="34" charset="0"/>
              </a:rPr>
              <a:t>of bezitseffect (</a:t>
            </a:r>
            <a:r>
              <a:rPr lang="nl-NL" b="0" i="0" dirty="0" err="1">
                <a:solidFill>
                  <a:srgbClr val="495057"/>
                </a:solidFill>
                <a:effectLst/>
                <a:latin typeface="Arial" panose="020B0604020202020204" pitchFamily="34" charset="0"/>
              </a:rPr>
              <a:t>Kahneman</a:t>
            </a:r>
            <a:r>
              <a:rPr lang="nl-NL" b="0" i="0" dirty="0">
                <a:solidFill>
                  <a:srgbClr val="495057"/>
                </a:solidFill>
                <a:effectLst/>
                <a:latin typeface="Arial" panose="020B0604020202020204" pitchFamily="34" charset="0"/>
              </a:rPr>
              <a:t>, </a:t>
            </a:r>
            <a:r>
              <a:rPr lang="nl-NL" b="0" i="0" dirty="0" err="1">
                <a:solidFill>
                  <a:srgbClr val="495057"/>
                </a:solidFill>
                <a:effectLst/>
                <a:latin typeface="Arial" panose="020B0604020202020204" pitchFamily="34" charset="0"/>
              </a:rPr>
              <a:t>Knetsch</a:t>
            </a:r>
            <a:r>
              <a:rPr lang="nl-NL" b="0" i="0" dirty="0">
                <a:solidFill>
                  <a:srgbClr val="495057"/>
                </a:solidFill>
                <a:effectLst/>
                <a:latin typeface="Arial" panose="020B0604020202020204" pitchFamily="34" charset="0"/>
              </a:rPr>
              <a:t> &amp; </a:t>
            </a:r>
            <a:r>
              <a:rPr lang="nl-NL" b="0" i="0" dirty="0" err="1">
                <a:solidFill>
                  <a:srgbClr val="495057"/>
                </a:solidFill>
                <a:effectLst/>
                <a:latin typeface="Arial" panose="020B0604020202020204" pitchFamily="34" charset="0"/>
              </a:rPr>
              <a:t>Thaler</a:t>
            </a:r>
            <a:r>
              <a:rPr lang="nl-NL" b="0" i="0" dirty="0">
                <a:solidFill>
                  <a:srgbClr val="495057"/>
                </a:solidFill>
                <a:effectLst/>
                <a:latin typeface="Arial" panose="020B0604020202020204" pitchFamily="34" charset="0"/>
              </a:rPr>
              <a:t>, 1990). Men heeft de neiging om producten of diensten hoger te waarderen wanneer deze in hun bezit zijn. Dit spreekt misschien meer tot de verbeelding als je denkt aan producten waar je een emotionele waarde aan hecht, maar treedt zoals we hebben gezien zelfs op wanneer willekeurige studenten een koffiemok voor korte tijd in hun bezit hebben gehad.</a:t>
            </a:r>
          </a:p>
          <a:p>
            <a:pPr algn="just"/>
            <a:r>
              <a:rPr lang="nl-NL" b="0" i="0" dirty="0">
                <a:solidFill>
                  <a:srgbClr val="495057"/>
                </a:solidFill>
                <a:effectLst/>
                <a:latin typeface="Arial" panose="020B0604020202020204" pitchFamily="34" charset="0"/>
              </a:rPr>
              <a:t>Het bestaan van een dergelijke </a:t>
            </a:r>
            <a:r>
              <a:rPr lang="nl-NL" b="0" i="0" dirty="0" err="1">
                <a:solidFill>
                  <a:srgbClr val="495057"/>
                </a:solidFill>
                <a:effectLst/>
                <a:latin typeface="Arial" panose="020B0604020202020204" pitchFamily="34" charset="0"/>
              </a:rPr>
              <a:t>biase</a:t>
            </a:r>
            <a:r>
              <a:rPr lang="nl-NL" b="0" i="0" dirty="0">
                <a:solidFill>
                  <a:srgbClr val="495057"/>
                </a:solidFill>
                <a:effectLst/>
                <a:latin typeface="Arial" panose="020B0604020202020204" pitchFamily="34" charset="0"/>
              </a:rPr>
              <a:t> heeft verregaande consequenties voor economische theorie. Er wordt immers bij de theorie van vraag en aanbod geen rekening mee gehouden. Het geeft ons daarmee een mogelijke verklaring waarom er in sommige markten niet altijd een mooi evenwicht tot stand kan komen.</a:t>
            </a:r>
          </a:p>
          <a:p>
            <a:br>
              <a:rPr lang="nl-NL" dirty="0"/>
            </a:b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31</a:t>
            </a:fld>
            <a:endParaRPr lang="nl-NL"/>
          </a:p>
        </p:txBody>
      </p:sp>
    </p:spTree>
    <p:extLst>
      <p:ext uri="{BB962C8B-B14F-4D97-AF65-F5344CB8AC3E}">
        <p14:creationId xmlns:p14="http://schemas.microsoft.com/office/powerpoint/2010/main" val="624723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mj-lt"/>
              <a:buNone/>
            </a:pPr>
            <a:r>
              <a:rPr lang="nl-NL" b="1" i="0" dirty="0">
                <a:solidFill>
                  <a:srgbClr val="374151"/>
                </a:solidFill>
                <a:effectLst/>
                <a:latin typeface="Söhne"/>
              </a:rPr>
              <a:t>Enkele voorbeelden van manieren om producten te verkopen/overtuigen:</a:t>
            </a:r>
          </a:p>
          <a:p>
            <a:pPr algn="l">
              <a:buFont typeface="+mj-lt"/>
              <a:buNone/>
            </a:pPr>
            <a:endParaRPr lang="nl-NL" b="1" i="0" dirty="0">
              <a:solidFill>
                <a:srgbClr val="374151"/>
              </a:solidFill>
              <a:effectLst/>
              <a:latin typeface="Söhne"/>
            </a:endParaRPr>
          </a:p>
          <a:p>
            <a:pPr algn="l">
              <a:buFont typeface="+mj-lt"/>
              <a:buAutoNum type="arabicPeriod"/>
            </a:pPr>
            <a:r>
              <a:rPr lang="nl-NL" b="1" i="0" dirty="0">
                <a:solidFill>
                  <a:srgbClr val="374151"/>
                </a:solidFill>
                <a:effectLst/>
                <a:latin typeface="Söhne"/>
              </a:rPr>
              <a:t>Schaarste-heuristiek</a:t>
            </a:r>
            <a:r>
              <a:rPr lang="nl-NL" b="0" i="0" dirty="0">
                <a:solidFill>
                  <a:srgbClr val="374151"/>
                </a:solidFill>
                <a:effectLst/>
                <a:latin typeface="Söhne"/>
              </a:rPr>
              <a:t>: Stel je voor dat je online een product wilt kopen en de website meldt: "Nog maar 3 items op voorraad!" Dit spoort mensen aan om het product snel te kopen uit angst dat het uitverkocht raakt.</a:t>
            </a:r>
          </a:p>
          <a:p>
            <a:pPr algn="l">
              <a:buFont typeface="+mj-lt"/>
              <a:buAutoNum type="arabicPeriod"/>
            </a:pPr>
            <a:r>
              <a:rPr lang="nl-NL" b="1" i="0" dirty="0">
                <a:solidFill>
                  <a:srgbClr val="374151"/>
                </a:solidFill>
                <a:effectLst/>
                <a:latin typeface="Söhne"/>
              </a:rPr>
              <a:t>Sociale bewijskracht</a:t>
            </a:r>
            <a:r>
              <a:rPr lang="nl-NL" b="0" i="0" dirty="0">
                <a:solidFill>
                  <a:srgbClr val="374151"/>
                </a:solidFill>
                <a:effectLst/>
                <a:latin typeface="Söhne"/>
              </a:rPr>
              <a:t>: Je ziet op een reiswebsite dat honderden mensen een bepaald hotel hebben beoordeeld met 5 sterren. Dit creëert vertrouwen en maakt de kans groter dat jij ook voor dat hotel kiest.</a:t>
            </a:r>
          </a:p>
          <a:p>
            <a:pPr algn="l">
              <a:buFont typeface="+mj-lt"/>
              <a:buAutoNum type="arabicPeriod"/>
            </a:pPr>
            <a:r>
              <a:rPr lang="nl-NL" b="1" i="0" dirty="0">
                <a:solidFill>
                  <a:srgbClr val="374151"/>
                </a:solidFill>
                <a:effectLst/>
                <a:latin typeface="Söhne"/>
              </a:rPr>
              <a:t>Autoriteitsbias</a:t>
            </a:r>
            <a:r>
              <a:rPr lang="nl-NL" b="0" i="0" dirty="0">
                <a:solidFill>
                  <a:srgbClr val="374151"/>
                </a:solidFill>
                <a:effectLst/>
                <a:latin typeface="Söhne"/>
              </a:rPr>
              <a:t>: Een tandpastareclame waarin een bekende tandarts uitlegt waarom deze tandpasta zo goed is. Omdat we vaak opkijken naar experts, zijn we eerder geneigd het advies van de tandarts op te volgen.</a:t>
            </a:r>
          </a:p>
          <a:p>
            <a:pPr algn="l">
              <a:buFont typeface="+mj-lt"/>
              <a:buAutoNum type="arabicPeriod"/>
            </a:pPr>
            <a:r>
              <a:rPr lang="nl-NL" b="1" i="0" dirty="0">
                <a:solidFill>
                  <a:srgbClr val="374151"/>
                </a:solidFill>
                <a:effectLst/>
                <a:latin typeface="Söhne"/>
              </a:rPr>
              <a:t>Angst voor verlies</a:t>
            </a:r>
            <a:r>
              <a:rPr lang="nl-NL" b="0" i="0" dirty="0">
                <a:solidFill>
                  <a:srgbClr val="374151"/>
                </a:solidFill>
                <a:effectLst/>
                <a:latin typeface="Söhne"/>
              </a:rPr>
              <a:t>: Een elektronicawinkel adverteert met "Laatste kans op deze aanbieding! Op = op!". Hierdoor voelen mensen de druk om het product te kopen, uit angst dat ze de kans mislopen om geld te besparen.</a:t>
            </a:r>
          </a:p>
          <a:p>
            <a:pPr algn="l">
              <a:buFont typeface="+mj-lt"/>
              <a:buAutoNum type="arabicPeriod"/>
            </a:pPr>
            <a:r>
              <a:rPr lang="nl-NL" b="1" i="0" dirty="0">
                <a:solidFill>
                  <a:srgbClr val="374151"/>
                </a:solidFill>
                <a:effectLst/>
                <a:latin typeface="Söhne"/>
              </a:rPr>
              <a:t>Herhalingsbias</a:t>
            </a:r>
            <a:r>
              <a:rPr lang="nl-NL" b="0" i="0" dirty="0">
                <a:solidFill>
                  <a:srgbClr val="374151"/>
                </a:solidFill>
                <a:effectLst/>
                <a:latin typeface="Söhne"/>
              </a:rPr>
              <a:t>: Je hoort herhaaldelijk een jingle van een bekend fastfoodrestaurant op de radio. Na verloop van tijd associeer je de jingle met dat specifieke restaurant, waardoor de kans groter is dat je daar gaat eten.</a:t>
            </a:r>
          </a:p>
          <a:p>
            <a:pPr algn="l">
              <a:buFont typeface="+mj-lt"/>
              <a:buAutoNum type="arabicPeriod"/>
            </a:pPr>
            <a:r>
              <a:rPr lang="nl-NL" b="1" i="0" dirty="0">
                <a:solidFill>
                  <a:srgbClr val="374151"/>
                </a:solidFill>
                <a:effectLst/>
                <a:latin typeface="Söhne"/>
              </a:rPr>
              <a:t>Emotieheuristiek</a:t>
            </a:r>
            <a:r>
              <a:rPr lang="nl-NL" b="0" i="0" dirty="0">
                <a:solidFill>
                  <a:srgbClr val="374151"/>
                </a:solidFill>
                <a:effectLst/>
                <a:latin typeface="Söhne"/>
              </a:rPr>
              <a:t>: Een reclame voor dierenasiel toont trieste beelden van dakloze dieren, met de boodschap om te doneren. Door het tonen van emotionele beelden hopen ze dat je geraakt wordt en een donatie doet.</a:t>
            </a:r>
          </a:p>
          <a:p>
            <a:pPr algn="l">
              <a:buFont typeface="+mj-lt"/>
              <a:buAutoNum type="arabicPeriod" startAt="7"/>
            </a:pPr>
            <a:r>
              <a:rPr lang="nl-NL" b="1" i="0" dirty="0">
                <a:solidFill>
                  <a:srgbClr val="374151"/>
                </a:solidFill>
                <a:effectLst/>
                <a:latin typeface="Söhne"/>
              </a:rPr>
              <a:t>Wederkerigheid</a:t>
            </a:r>
            <a:r>
              <a:rPr lang="nl-NL" b="0" i="0" dirty="0">
                <a:solidFill>
                  <a:srgbClr val="374151"/>
                </a:solidFill>
                <a:effectLst/>
                <a:latin typeface="Söhne"/>
              </a:rPr>
              <a:t>: Dit principe houdt in dat mensen de neiging hebben om iets terug te willen doen voor iemand die iets voor hen heeft gedaan. Bijvoorbeeld, een gratis sample van een nieuwe smaak chips in de supermarkt. Door iets kleins gratis aan te bieden, creëert het merk een gevoel van verplichting om het product te kopen.</a:t>
            </a:r>
          </a:p>
          <a:p>
            <a:pPr algn="l">
              <a:buFont typeface="+mj-lt"/>
              <a:buAutoNum type="arabicPeriod" startAt="7"/>
            </a:pPr>
            <a:r>
              <a:rPr lang="nl-NL" b="1" i="0" dirty="0">
                <a:solidFill>
                  <a:srgbClr val="374151"/>
                </a:solidFill>
                <a:effectLst/>
                <a:latin typeface="Söhne"/>
              </a:rPr>
              <a:t>Verliesaversie</a:t>
            </a:r>
            <a:r>
              <a:rPr lang="nl-NL" b="0" i="0" dirty="0">
                <a:solidFill>
                  <a:srgbClr val="374151"/>
                </a:solidFill>
                <a:effectLst/>
                <a:latin typeface="Söhne"/>
              </a:rPr>
              <a:t>: Mensen hechten meer waarde aan het vermijden van verlies dan aan het verkrijgen van winst. Bijvoorbeeld, een fitnessabonnement met de nadruk op het voorkomen van gewichtstoename kan meer aantrekkingskracht hebben dan een abonnement dat focust op gewichtsverlies.</a:t>
            </a:r>
          </a:p>
          <a:p>
            <a:pPr algn="l">
              <a:buFont typeface="+mj-lt"/>
              <a:buAutoNum type="arabicPeriod" startAt="7"/>
            </a:pPr>
            <a:r>
              <a:rPr lang="nl-NL" b="1" i="0" dirty="0">
                <a:solidFill>
                  <a:srgbClr val="374151"/>
                </a:solidFill>
                <a:effectLst/>
                <a:latin typeface="Söhne"/>
              </a:rPr>
              <a:t>Framing-effect</a:t>
            </a:r>
            <a:r>
              <a:rPr lang="nl-NL" b="0" i="0" dirty="0">
                <a:solidFill>
                  <a:srgbClr val="374151"/>
                </a:solidFill>
                <a:effectLst/>
                <a:latin typeface="Söhne"/>
              </a:rPr>
              <a:t>: Hoe informatie wordt gepresenteerd (</a:t>
            </a:r>
            <a:r>
              <a:rPr lang="nl-NL" b="0" i="0" dirty="0" err="1">
                <a:solidFill>
                  <a:srgbClr val="374151"/>
                </a:solidFill>
                <a:effectLst/>
                <a:latin typeface="Söhne"/>
              </a:rPr>
              <a:t>geframed</a:t>
            </a:r>
            <a:r>
              <a:rPr lang="nl-NL" b="0" i="0" dirty="0">
                <a:solidFill>
                  <a:srgbClr val="374151"/>
                </a:solidFill>
                <a:effectLst/>
                <a:latin typeface="Söhne"/>
              </a:rPr>
              <a:t>) kan de perceptie en besluitvorming beïnvloeden. Bijvoorbeeld, een korting van €10 bij een aankoop van €50 wordt anders gepresenteerd dan een toeslag van €10 bij een aankoop van €40, hoewel het financieel gezien hetzelfde is.</a:t>
            </a:r>
          </a:p>
          <a:p>
            <a:pPr algn="l">
              <a:buFont typeface="+mj-lt"/>
              <a:buAutoNum type="arabicPeriod" startAt="7"/>
            </a:pPr>
            <a:r>
              <a:rPr lang="nl-NL" b="1" i="0" dirty="0" err="1">
                <a:solidFill>
                  <a:srgbClr val="374151"/>
                </a:solidFill>
                <a:effectLst/>
                <a:latin typeface="Söhne"/>
              </a:rPr>
              <a:t>Anchoring</a:t>
            </a:r>
            <a:r>
              <a:rPr lang="nl-NL" b="1" i="0" dirty="0">
                <a:solidFill>
                  <a:srgbClr val="374151"/>
                </a:solidFill>
                <a:effectLst/>
                <a:latin typeface="Söhne"/>
              </a:rPr>
              <a:t>-heuristiek</a:t>
            </a:r>
            <a:r>
              <a:rPr lang="nl-NL" b="0" i="0" dirty="0">
                <a:solidFill>
                  <a:srgbClr val="374151"/>
                </a:solidFill>
                <a:effectLst/>
                <a:latin typeface="Söhne"/>
              </a:rPr>
              <a:t>: Het eerste getal dat je ziet, dient als referentiepunt voor toekomstige beslissingen. Bijvoorbeeld, een winkel adverteert een product met een oorspronkelijke prijs van €100, maar het is nu afgeprijsd naar €50. Het oorspronkelijke bedrag van €100 dient als 'anker' en maakt de korting van €50 aantrekkelijker.</a:t>
            </a:r>
          </a:p>
          <a:p>
            <a:pPr algn="l">
              <a:buFont typeface="+mj-lt"/>
              <a:buAutoNum type="arabicPeriod" startAt="7"/>
            </a:pPr>
            <a:r>
              <a:rPr lang="nl-NL" b="1" i="0" dirty="0" err="1">
                <a:solidFill>
                  <a:srgbClr val="374151"/>
                </a:solidFill>
                <a:effectLst/>
                <a:latin typeface="Söhne"/>
              </a:rPr>
              <a:t>Priming</a:t>
            </a:r>
            <a:r>
              <a:rPr lang="nl-NL" b="0" i="0" dirty="0">
                <a:solidFill>
                  <a:srgbClr val="374151"/>
                </a:solidFill>
                <a:effectLst/>
                <a:latin typeface="Söhne"/>
              </a:rPr>
              <a:t>: Door subtiele signalen of hints te gebruiken, kunnen marketeers onbewust het gedrag van consumenten beïnvloeden. Bijvoorbeeld, een afbeelding van een strand in een frisdrankadvertentie kan consumenten primen om dorst te krijgen en daardoor het product te willen kopen.</a:t>
            </a:r>
          </a:p>
          <a:p>
            <a:pPr algn="l">
              <a:buFont typeface="+mj-lt"/>
              <a:buAutoNum type="arabicPeriod" startAt="7"/>
            </a:pPr>
            <a:r>
              <a:rPr lang="nl-NL" b="1" i="0" dirty="0">
                <a:solidFill>
                  <a:srgbClr val="374151"/>
                </a:solidFill>
                <a:effectLst/>
                <a:latin typeface="Söhne"/>
              </a:rPr>
              <a:t>Bandwagon-effect</a:t>
            </a:r>
            <a:r>
              <a:rPr lang="nl-NL" b="0" i="0" dirty="0">
                <a:solidFill>
                  <a:srgbClr val="374151"/>
                </a:solidFill>
                <a:effectLst/>
                <a:latin typeface="Söhne"/>
              </a:rPr>
              <a:t>: Mensen hebben de neiging om iets te doen als ze zien dat anderen het ook doen. Bijvoorbeeld, de populariteit van bepaalde diëten neemt toe wanneer beroemdheden het publiekelijk omarmen.</a:t>
            </a:r>
          </a:p>
          <a:p>
            <a:pPr algn="l">
              <a:buFont typeface="+mj-lt"/>
              <a:buAutoNum type="arabicPeriod" startAt="7"/>
            </a:pPr>
            <a:r>
              <a:rPr lang="nl-NL" b="1" i="0" dirty="0">
                <a:solidFill>
                  <a:srgbClr val="374151"/>
                </a:solidFill>
                <a:effectLst/>
                <a:latin typeface="Söhne"/>
              </a:rPr>
              <a:t>Suggestieve verkoop</a:t>
            </a:r>
            <a:r>
              <a:rPr lang="nl-NL" b="0" i="0" dirty="0">
                <a:solidFill>
                  <a:srgbClr val="374151"/>
                </a:solidFill>
                <a:effectLst/>
                <a:latin typeface="Söhne"/>
              </a:rPr>
              <a:t>: Het aanbieden van aanvullende producten of diensten die passen bij wat de klant al heeft gekozen. Bijvoorbeeld, wanneer je online een smartphone koopt, wordt je aangeraden om ook een beschermhoesje en screenprotector aan te schaffen.</a:t>
            </a:r>
          </a:p>
          <a:p>
            <a:pPr algn="l">
              <a:buFont typeface="+mj-lt"/>
              <a:buAutoNum type="arabicPeriod" startAt="7"/>
            </a:pPr>
            <a:r>
              <a:rPr lang="nl-NL" b="1" i="0" dirty="0">
                <a:solidFill>
                  <a:srgbClr val="374151"/>
                </a:solidFill>
                <a:effectLst/>
                <a:latin typeface="Söhne"/>
              </a:rPr>
              <a:t>Framing</a:t>
            </a:r>
          </a:p>
          <a:p>
            <a:pPr algn="l">
              <a:buFont typeface="+mj-lt"/>
              <a:buNone/>
            </a:pPr>
            <a:endParaRPr lang="nl-NL" b="0" i="0" dirty="0">
              <a:solidFill>
                <a:srgbClr val="374151"/>
              </a:solidFill>
              <a:effectLst/>
              <a:latin typeface="Söhne"/>
            </a:endParaRPr>
          </a:p>
          <a:p>
            <a:endParaRPr lang="nl-NL" dirty="0"/>
          </a:p>
        </p:txBody>
      </p:sp>
      <p:sp>
        <p:nvSpPr>
          <p:cNvPr id="4" name="Tijdelijke aanduiding voor dianummer 3"/>
          <p:cNvSpPr>
            <a:spLocks noGrp="1"/>
          </p:cNvSpPr>
          <p:nvPr>
            <p:ph type="sldNum" sz="quarter" idx="5"/>
          </p:nvPr>
        </p:nvSpPr>
        <p:spPr/>
        <p:txBody>
          <a:bodyPr/>
          <a:lstStyle/>
          <a:p>
            <a:fld id="{CDDA0323-6222-4271-9575-00C05F142D4F}" type="slidenum">
              <a:rPr lang="nl-NL" smtClean="0"/>
              <a:t>32</a:t>
            </a:fld>
            <a:endParaRPr lang="nl-NL"/>
          </a:p>
        </p:txBody>
      </p:sp>
    </p:spTree>
    <p:extLst>
      <p:ext uri="{BB962C8B-B14F-4D97-AF65-F5344CB8AC3E}">
        <p14:creationId xmlns:p14="http://schemas.microsoft.com/office/powerpoint/2010/main" val="396904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1F1F1F"/>
                </a:solidFill>
                <a:effectLst/>
                <a:latin typeface="Google Sans"/>
              </a:rPr>
              <a:t>Marketingtechnieken</a:t>
            </a:r>
          </a:p>
          <a:p>
            <a:pPr algn="l">
              <a:buFont typeface="Arial" panose="020B0604020202020204" pitchFamily="34" charset="0"/>
              <a:buChar char="•"/>
            </a:pPr>
            <a:r>
              <a:rPr lang="nl-NL" b="0" i="1" dirty="0">
                <a:solidFill>
                  <a:srgbClr val="1F1F1F"/>
                </a:solidFill>
                <a:effectLst/>
                <a:latin typeface="Google Sans"/>
              </a:rPr>
              <a:t>Informatievoorziening</a:t>
            </a:r>
            <a:r>
              <a:rPr lang="nl-NL" b="0" i="0" dirty="0">
                <a:solidFill>
                  <a:srgbClr val="1F1F1F"/>
                </a:solidFill>
                <a:effectLst/>
                <a:latin typeface="Google Sans"/>
              </a:rPr>
              <a:t>: Het is belangrijk om mensen te voorzien van informatie over de noodzaak van duurzaamheid en over de mogelijkheden om duurzame keuzes te maken. Dit kan bijvoorbeeld door middel van campagnes, websites, of sociale media.</a:t>
            </a:r>
          </a:p>
          <a:p>
            <a:pPr algn="l">
              <a:buFont typeface="Arial" panose="020B0604020202020204" pitchFamily="34" charset="0"/>
              <a:buChar char="•"/>
            </a:pPr>
            <a:r>
              <a:rPr lang="nl-NL" b="0" i="1" dirty="0">
                <a:solidFill>
                  <a:srgbClr val="1F1F1F"/>
                </a:solidFill>
                <a:effectLst/>
                <a:latin typeface="Google Sans"/>
              </a:rPr>
              <a:t>Positieve</a:t>
            </a:r>
            <a:r>
              <a:rPr lang="nl-NL" b="0" i="0" dirty="0">
                <a:solidFill>
                  <a:srgbClr val="1F1F1F"/>
                </a:solidFill>
                <a:effectLst/>
                <a:latin typeface="Google Sans"/>
              </a:rPr>
              <a:t> </a:t>
            </a:r>
            <a:r>
              <a:rPr lang="nl-NL" b="0" i="1" u="sng" dirty="0">
                <a:solidFill>
                  <a:srgbClr val="1F1F1F"/>
                </a:solidFill>
                <a:effectLst/>
                <a:latin typeface="Google Sans"/>
              </a:rPr>
              <a:t>framing</a:t>
            </a:r>
            <a:r>
              <a:rPr lang="nl-NL" b="0" i="0" dirty="0">
                <a:solidFill>
                  <a:srgbClr val="1F1F1F"/>
                </a:solidFill>
                <a:effectLst/>
                <a:latin typeface="Google Sans"/>
              </a:rPr>
              <a:t>: In plaats van te focussen op de negatieve gevolgen van </a:t>
            </a:r>
            <a:r>
              <a:rPr lang="nl-NL" b="0" i="0" dirty="0" err="1">
                <a:solidFill>
                  <a:srgbClr val="1F1F1F"/>
                </a:solidFill>
                <a:effectLst/>
                <a:latin typeface="Google Sans"/>
              </a:rPr>
              <a:t>onduurzame</a:t>
            </a:r>
            <a:r>
              <a:rPr lang="nl-NL" b="0" i="0" dirty="0">
                <a:solidFill>
                  <a:srgbClr val="1F1F1F"/>
                </a:solidFill>
                <a:effectLst/>
                <a:latin typeface="Google Sans"/>
              </a:rPr>
              <a:t> keuzes, is het effectiever om te focussen op de positieve gevolgen van duurzame keuzes. Dit kan bijvoorbeeld door middel van verhalen over mensen die een positieve impact hebben op het milieu.</a:t>
            </a:r>
          </a:p>
          <a:p>
            <a:pPr algn="l">
              <a:buFont typeface="Arial" panose="020B0604020202020204" pitchFamily="34" charset="0"/>
              <a:buChar char="•"/>
            </a:pPr>
            <a:r>
              <a:rPr lang="nl-NL" b="0" i="1" dirty="0">
                <a:solidFill>
                  <a:srgbClr val="1F1F1F"/>
                </a:solidFill>
                <a:effectLst/>
                <a:latin typeface="Google Sans"/>
              </a:rPr>
              <a:t>Sociale</a:t>
            </a:r>
            <a:r>
              <a:rPr lang="nl-NL" b="0" i="0" dirty="0">
                <a:solidFill>
                  <a:srgbClr val="1F1F1F"/>
                </a:solidFill>
                <a:effectLst/>
                <a:latin typeface="Google Sans"/>
              </a:rPr>
              <a:t> </a:t>
            </a:r>
            <a:r>
              <a:rPr lang="nl-NL" b="0" i="1" dirty="0">
                <a:solidFill>
                  <a:srgbClr val="1F1F1F"/>
                </a:solidFill>
                <a:effectLst/>
                <a:latin typeface="Google Sans"/>
              </a:rPr>
              <a:t>druk</a:t>
            </a:r>
            <a:r>
              <a:rPr lang="nl-NL" b="0" i="0" dirty="0">
                <a:solidFill>
                  <a:srgbClr val="1F1F1F"/>
                </a:solidFill>
                <a:effectLst/>
                <a:latin typeface="Google Sans"/>
              </a:rPr>
              <a:t>: Mensen zijn meer geneigd om duurzame keuzes te maken als ze zien dat anderen dit ook doen. Dit kan bijvoorbeeld worden bereikt door middel van sociale media of door middel van groepen of initiatieven die mensen aanmoedigen om duurzame keuzes te maken.</a:t>
            </a:r>
          </a:p>
          <a:p>
            <a:pPr algn="l">
              <a:buFont typeface="Arial" panose="020B0604020202020204" pitchFamily="34" charset="0"/>
              <a:buChar char="•"/>
            </a:pPr>
            <a:endParaRPr lang="nl-NL" b="0" i="0" dirty="0">
              <a:solidFill>
                <a:srgbClr val="1F1F1F"/>
              </a:solidFill>
              <a:effectLst/>
              <a:latin typeface="Google Sans"/>
            </a:endParaRPr>
          </a:p>
          <a:p>
            <a:pPr algn="l"/>
            <a:r>
              <a:rPr lang="nl-NL" b="1" i="0" dirty="0">
                <a:solidFill>
                  <a:srgbClr val="1F1F1F"/>
                </a:solidFill>
                <a:effectLst/>
                <a:latin typeface="Google Sans"/>
              </a:rPr>
              <a:t>Gedragsbeïnvloedingtechnieken</a:t>
            </a:r>
          </a:p>
          <a:p>
            <a:pPr algn="l">
              <a:buFont typeface="Arial" panose="020B0604020202020204" pitchFamily="34" charset="0"/>
              <a:buChar char="•"/>
            </a:pPr>
            <a:r>
              <a:rPr lang="nl-NL" b="0" i="1" dirty="0">
                <a:solidFill>
                  <a:srgbClr val="1F1F1F"/>
                </a:solidFill>
                <a:effectLst/>
                <a:latin typeface="Google Sans"/>
              </a:rPr>
              <a:t>Keuzearchitectuur</a:t>
            </a:r>
            <a:r>
              <a:rPr lang="nl-NL" b="0" i="0" dirty="0">
                <a:solidFill>
                  <a:srgbClr val="1F1F1F"/>
                </a:solidFill>
                <a:effectLst/>
                <a:latin typeface="Google Sans"/>
              </a:rPr>
              <a:t>: Door de keuzemogelijkheden te beperken, kan het makkelijker worden gemaakt om duurzame keuzes te maken. Dit kan bijvoorbeeld worden gedaan door producten die niet duurzaam zijn minder </a:t>
            </a:r>
            <a:r>
              <a:rPr lang="nl-NL" b="0" i="1" dirty="0">
                <a:solidFill>
                  <a:srgbClr val="1F1F1F"/>
                </a:solidFill>
                <a:effectLst/>
                <a:latin typeface="Google Sans"/>
              </a:rPr>
              <a:t>zichtbaar</a:t>
            </a:r>
            <a:r>
              <a:rPr lang="nl-NL" b="0" i="0" dirty="0">
                <a:solidFill>
                  <a:srgbClr val="1F1F1F"/>
                </a:solidFill>
                <a:effectLst/>
                <a:latin typeface="Google Sans"/>
              </a:rPr>
              <a:t> te maken of door duurzame alternatieven als standaardoptie te kiezen.</a:t>
            </a:r>
          </a:p>
          <a:p>
            <a:pPr algn="l">
              <a:buFont typeface="Arial" panose="020B0604020202020204" pitchFamily="34" charset="0"/>
              <a:buChar char="•"/>
            </a:pPr>
            <a:r>
              <a:rPr lang="nl-NL" b="0" i="0" dirty="0">
                <a:solidFill>
                  <a:srgbClr val="1F1F1F"/>
                </a:solidFill>
                <a:effectLst/>
                <a:latin typeface="Google Sans"/>
              </a:rPr>
              <a:t>Prijssignalen: Door duurzame producten goedkoper te maken of </a:t>
            </a:r>
            <a:r>
              <a:rPr lang="nl-NL" b="0" i="0" dirty="0" err="1">
                <a:solidFill>
                  <a:srgbClr val="1F1F1F"/>
                </a:solidFill>
                <a:effectLst/>
                <a:latin typeface="Google Sans"/>
              </a:rPr>
              <a:t>onduurzame</a:t>
            </a:r>
            <a:r>
              <a:rPr lang="nl-NL" b="0" i="0" dirty="0">
                <a:solidFill>
                  <a:srgbClr val="1F1F1F"/>
                </a:solidFill>
                <a:effectLst/>
                <a:latin typeface="Google Sans"/>
              </a:rPr>
              <a:t> producten duurder te maken, kan het aantrekkelijker worden gemaakt om duurzame keuzes te maken.</a:t>
            </a:r>
          </a:p>
          <a:p>
            <a:pPr algn="l">
              <a:buFont typeface="Arial" panose="020B0604020202020204" pitchFamily="34" charset="0"/>
              <a:buChar char="•"/>
            </a:pPr>
            <a:r>
              <a:rPr lang="nl-NL" b="0" i="1" dirty="0">
                <a:solidFill>
                  <a:srgbClr val="1F1F1F"/>
                </a:solidFill>
                <a:effectLst/>
                <a:latin typeface="Google Sans"/>
              </a:rPr>
              <a:t>Relevantie</a:t>
            </a:r>
            <a:r>
              <a:rPr lang="nl-NL" b="0" i="0" dirty="0">
                <a:solidFill>
                  <a:srgbClr val="1F1F1F"/>
                </a:solidFill>
                <a:effectLst/>
                <a:latin typeface="Google Sans"/>
              </a:rPr>
              <a:t>: Door duurzame producten en diensten relevant te maken voor de behoeften van mensen, kan het makkelijker worden gemaakt om deze te kiezen. Dit kan bijvoorbeeld worden gedaan door duurzame producten en diensten te personaliseren of door ze te promoten op basis van interesses.</a:t>
            </a:r>
          </a:p>
          <a:p>
            <a:pPr algn="l">
              <a:buFont typeface="Arial" panose="020B0604020202020204" pitchFamily="34" charset="0"/>
              <a:buChar char="•"/>
            </a:pPr>
            <a:endParaRPr lang="nl-NL" b="0" i="0" dirty="0">
              <a:solidFill>
                <a:srgbClr val="1F1F1F"/>
              </a:solidFill>
              <a:effectLst/>
              <a:latin typeface="Google Sans"/>
            </a:endParaRPr>
          </a:p>
          <a:p>
            <a:pPr algn="l">
              <a:buFont typeface="Arial" panose="020B0604020202020204" pitchFamily="34" charset="0"/>
              <a:buNone/>
            </a:pPr>
            <a:endParaRPr lang="nl-NL" b="0" i="0" dirty="0">
              <a:solidFill>
                <a:srgbClr val="1F1F1F"/>
              </a:solidFill>
              <a:effectLst/>
              <a:latin typeface="Google Sans"/>
            </a:endParaRPr>
          </a:p>
          <a:p>
            <a:pPr algn="l"/>
            <a:r>
              <a:rPr lang="nl-NL" b="1" i="0" dirty="0">
                <a:solidFill>
                  <a:srgbClr val="1F1F1F"/>
                </a:solidFill>
                <a:effectLst/>
                <a:latin typeface="Google Sans"/>
              </a:rPr>
              <a:t>Voorbeelden</a:t>
            </a:r>
          </a:p>
          <a:p>
            <a:pPr algn="l">
              <a:buFont typeface="Arial" panose="020B0604020202020204" pitchFamily="34" charset="0"/>
              <a:buChar char="•"/>
            </a:pPr>
            <a:r>
              <a:rPr lang="nl-NL" b="0" i="0" dirty="0">
                <a:solidFill>
                  <a:srgbClr val="1F1F1F"/>
                </a:solidFill>
                <a:effectLst/>
                <a:latin typeface="Google Sans"/>
              </a:rPr>
              <a:t>Een campagne die mensen bewust maakt van de impact van hun consumptiegedrag.</a:t>
            </a:r>
          </a:p>
          <a:p>
            <a:pPr algn="l">
              <a:buFont typeface="Arial" panose="020B0604020202020204" pitchFamily="34" charset="0"/>
              <a:buChar char="•"/>
            </a:pPr>
            <a:r>
              <a:rPr lang="nl-NL" b="0" i="0" dirty="0">
                <a:solidFill>
                  <a:srgbClr val="1F1F1F"/>
                </a:solidFill>
                <a:effectLst/>
                <a:latin typeface="Google Sans"/>
              </a:rPr>
              <a:t>Een website die mensen helpt om duurzame producten en diensten te vinden.</a:t>
            </a:r>
          </a:p>
          <a:p>
            <a:pPr algn="l">
              <a:buFont typeface="Arial" panose="020B0604020202020204" pitchFamily="34" charset="0"/>
              <a:buChar char="•"/>
            </a:pPr>
            <a:r>
              <a:rPr lang="nl-NL" b="0" i="0" dirty="0">
                <a:solidFill>
                  <a:srgbClr val="1F1F1F"/>
                </a:solidFill>
                <a:effectLst/>
                <a:latin typeface="Google Sans"/>
              </a:rPr>
              <a:t>Een sociale </a:t>
            </a:r>
            <a:r>
              <a:rPr lang="nl-NL" b="0" i="0" dirty="0" err="1">
                <a:solidFill>
                  <a:srgbClr val="1F1F1F"/>
                </a:solidFill>
                <a:effectLst/>
                <a:latin typeface="Google Sans"/>
              </a:rPr>
              <a:t>media-campagne</a:t>
            </a:r>
            <a:r>
              <a:rPr lang="nl-NL" b="0" i="0" dirty="0">
                <a:solidFill>
                  <a:srgbClr val="1F1F1F"/>
                </a:solidFill>
                <a:effectLst/>
                <a:latin typeface="Google Sans"/>
              </a:rPr>
              <a:t> die mensen aanmoedigt om minder vlees te eten.</a:t>
            </a:r>
          </a:p>
          <a:p>
            <a:pPr algn="l">
              <a:buFont typeface="Arial" panose="020B0604020202020204" pitchFamily="34" charset="0"/>
              <a:buChar char="•"/>
            </a:pPr>
            <a:r>
              <a:rPr lang="nl-NL" b="0" i="0" dirty="0">
                <a:solidFill>
                  <a:srgbClr val="1F1F1F"/>
                </a:solidFill>
                <a:effectLst/>
                <a:latin typeface="Google Sans"/>
              </a:rPr>
              <a:t>Een supermarkt die duurzame producten als standaardoptie aanbiedt.</a:t>
            </a:r>
          </a:p>
          <a:p>
            <a:pPr algn="l">
              <a:buFont typeface="Arial" panose="020B0604020202020204" pitchFamily="34" charset="0"/>
              <a:buChar char="•"/>
            </a:pPr>
            <a:r>
              <a:rPr lang="nl-NL" b="0" i="0" dirty="0">
                <a:solidFill>
                  <a:srgbClr val="1F1F1F"/>
                </a:solidFill>
                <a:effectLst/>
                <a:latin typeface="Google Sans"/>
              </a:rPr>
              <a:t>Een overheid die subsidies geeft aan duurzame producten en diensten.</a:t>
            </a:r>
          </a:p>
        </p:txBody>
      </p:sp>
      <p:sp>
        <p:nvSpPr>
          <p:cNvPr id="4" name="Tijdelijke aanduiding voor dianummer 3"/>
          <p:cNvSpPr>
            <a:spLocks noGrp="1"/>
          </p:cNvSpPr>
          <p:nvPr>
            <p:ph type="sldNum" sz="quarter" idx="5"/>
          </p:nvPr>
        </p:nvSpPr>
        <p:spPr/>
        <p:txBody>
          <a:bodyPr/>
          <a:lstStyle/>
          <a:p>
            <a:fld id="{CDDA0323-6222-4271-9575-00C05F142D4F}" type="slidenum">
              <a:rPr lang="nl-NL" smtClean="0"/>
              <a:t>33</a:t>
            </a:fld>
            <a:endParaRPr lang="nl-NL"/>
          </a:p>
        </p:txBody>
      </p:sp>
    </p:spTree>
    <p:extLst>
      <p:ext uri="{BB962C8B-B14F-4D97-AF65-F5344CB8AC3E}">
        <p14:creationId xmlns:p14="http://schemas.microsoft.com/office/powerpoint/2010/main" val="2737853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Marketing is het commercieel beleid van een onderneming gericht op het in de markt plaatsen van een product of dienst. Als je het vak Management en Organisatie (M&amp;O) volgt, heb je al kennis gemaakt met de verschillende vormen die dit beleid kan aannemen. Zo kan het onder andere betrekking hebben op de kernmerken van het product, de plaats waar het verkocht wordt, de prijs die het product heeft en de manier waarop het wordt aangeboden.</a:t>
            </a:r>
          </a:p>
          <a:p>
            <a:endParaRPr lang="nl-NL" b="0" i="0" dirty="0">
              <a:solidFill>
                <a:srgbClr val="495057"/>
              </a:solidFill>
              <a:effectLst/>
              <a:latin typeface="Arial" panose="020B0604020202020204" pitchFamily="34" charset="0"/>
            </a:endParaRPr>
          </a:p>
          <a:p>
            <a:r>
              <a:rPr lang="nl-NL" b="0" i="0" dirty="0">
                <a:solidFill>
                  <a:srgbClr val="495057"/>
                </a:solidFill>
                <a:effectLst/>
                <a:latin typeface="Arial" panose="020B0604020202020204" pitchFamily="34" charset="0"/>
              </a:rPr>
              <a:t>Het begrijpen van koopgedrag speelt bij dergelijk beleid een kenmerkende rol. Als je immers begrijpt waarom mensen bepaalde dingen kopen, kun je hier op inspelen. Marketeers doen echter meer dan alleen inspelen op de wensen van de klant, zij beïnvloeden actief gedrag door gebruik te maken van de 'irrationaliteit van de mens'.</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34</a:t>
            </a:fld>
            <a:endParaRPr lang="nl-NL"/>
          </a:p>
        </p:txBody>
      </p:sp>
    </p:spTree>
    <p:extLst>
      <p:ext uri="{BB962C8B-B14F-4D97-AF65-F5344CB8AC3E}">
        <p14:creationId xmlns:p14="http://schemas.microsoft.com/office/powerpoint/2010/main" val="2673902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Zo kunnen heuristieken(</a:t>
            </a:r>
            <a:r>
              <a:rPr lang="nl-NL" b="0" i="0" dirty="0" err="1">
                <a:solidFill>
                  <a:srgbClr val="495057"/>
                </a:solidFill>
                <a:effectLst/>
                <a:latin typeface="Arial" panose="020B0604020202020204" pitchFamily="34" charset="0"/>
              </a:rPr>
              <a:t>Irriantioneel</a:t>
            </a:r>
            <a:r>
              <a:rPr lang="nl-NL" b="0" i="0" dirty="0">
                <a:solidFill>
                  <a:srgbClr val="495057"/>
                </a:solidFill>
                <a:effectLst/>
                <a:latin typeface="Arial" panose="020B0604020202020204" pitchFamily="34" charset="0"/>
              </a:rPr>
              <a:t>) ingezet worden om gedrag te sturen. Deze </a:t>
            </a:r>
            <a:r>
              <a:rPr lang="nl-NL" b="1" i="0" dirty="0">
                <a:solidFill>
                  <a:srgbClr val="495057"/>
                </a:solidFill>
                <a:effectLst/>
                <a:latin typeface="Arial" panose="020B0604020202020204" pitchFamily="34" charset="0"/>
              </a:rPr>
              <a:t>gedragsbeïnvloeding</a:t>
            </a:r>
            <a:r>
              <a:rPr lang="nl-NL" b="0" i="0" dirty="0">
                <a:solidFill>
                  <a:srgbClr val="495057"/>
                </a:solidFill>
                <a:effectLst/>
                <a:latin typeface="Arial" panose="020B0604020202020204" pitchFamily="34" charset="0"/>
              </a:rPr>
              <a:t> gebeurt vaak onbewust, maar is zeer sterk bepalend voor het koopgedrag van mensen. Je kunt je afvragen of dit moreel verwerpelijk is (</a:t>
            </a:r>
            <a:r>
              <a:rPr lang="nl-NL" b="0" i="0" dirty="0" err="1">
                <a:solidFill>
                  <a:srgbClr val="495057"/>
                </a:solidFill>
                <a:effectLst/>
                <a:latin typeface="Arial" panose="020B0604020202020204" pitchFamily="34" charset="0"/>
              </a:rPr>
              <a:t>Sonnemans</a:t>
            </a:r>
            <a:r>
              <a:rPr lang="nl-NL" b="0" i="0" dirty="0">
                <a:solidFill>
                  <a:srgbClr val="495057"/>
                </a:solidFill>
                <a:effectLst/>
                <a:latin typeface="Arial" panose="020B0604020202020204" pitchFamily="34" charset="0"/>
              </a:rPr>
              <a:t>, 2014). Zo kan het gebeuren dat mensen door gedragsbeïnvloeding een aankoop doen waardoor zij een onhoudbare schuld opbouwen. Wat vind jij? Zijn marketeers verantwoordelijk voor het koopgedrag wat uit hun werk voortkomt?</a:t>
            </a:r>
            <a:br>
              <a:rPr lang="nl-NL" b="0" i="0" dirty="0">
                <a:solidFill>
                  <a:srgbClr val="495057"/>
                </a:solidFill>
                <a:effectLst/>
                <a:latin typeface="Arial" panose="020B0604020202020204" pitchFamily="34" charset="0"/>
              </a:rPr>
            </a:br>
            <a:br>
              <a:rPr lang="nl-NL" b="0" i="0" dirty="0">
                <a:solidFill>
                  <a:srgbClr val="495057"/>
                </a:solidFill>
                <a:effectLst/>
                <a:latin typeface="Arial" panose="020B0604020202020204" pitchFamily="34" charset="0"/>
              </a:rPr>
            </a:br>
            <a:r>
              <a:rPr lang="nl-NL" b="0" i="0" dirty="0">
                <a:solidFill>
                  <a:srgbClr val="495057"/>
                </a:solidFill>
                <a:effectLst/>
                <a:latin typeface="Arial" panose="020B0604020202020204" pitchFamily="34" charset="0"/>
              </a:rPr>
              <a:t>We bekijken deze les een aantal bekende marketingtechnieken. Er moet hier wel een disclaimer gemaakt worden: het bestaan van deze technieken is niet in alle gevallen wetenschappelijk bewezen. Desalniettemin is het interessant om ze te bestuderen.</a:t>
            </a: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35</a:t>
            </a:fld>
            <a:endParaRPr lang="nl-NL"/>
          </a:p>
        </p:txBody>
      </p:sp>
    </p:spTree>
    <p:extLst>
      <p:ext uri="{BB962C8B-B14F-4D97-AF65-F5344CB8AC3E}">
        <p14:creationId xmlns:p14="http://schemas.microsoft.com/office/powerpoint/2010/main" val="19370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E4E3C0-1635-492F-8946-DFED3492F196}" type="slidenum">
              <a:rPr lang="nl-NL" smtClean="0"/>
              <a:t>5</a:t>
            </a:fld>
            <a:endParaRPr lang="nl-NL"/>
          </a:p>
        </p:txBody>
      </p:sp>
    </p:spTree>
    <p:extLst>
      <p:ext uri="{BB962C8B-B14F-4D97-AF65-F5344CB8AC3E}">
        <p14:creationId xmlns:p14="http://schemas.microsoft.com/office/powerpoint/2010/main" val="1422662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38</a:t>
            </a:fld>
            <a:endParaRPr lang="nl-NL"/>
          </a:p>
        </p:txBody>
      </p:sp>
    </p:spTree>
    <p:extLst>
      <p:ext uri="{BB962C8B-B14F-4D97-AF65-F5344CB8AC3E}">
        <p14:creationId xmlns:p14="http://schemas.microsoft.com/office/powerpoint/2010/main" val="1229303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circulaire economie al een sociale norm?</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39</a:t>
            </a:fld>
            <a:endParaRPr lang="nl-NL"/>
          </a:p>
        </p:txBody>
      </p:sp>
    </p:spTree>
    <p:extLst>
      <p:ext uri="{BB962C8B-B14F-4D97-AF65-F5344CB8AC3E}">
        <p14:creationId xmlns:p14="http://schemas.microsoft.com/office/powerpoint/2010/main" val="1112599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weerstanden om het doelgedrag te vertonen [20]. Mensen zijn geneigd om uit </a:t>
            </a:r>
          </a:p>
          <a:p>
            <a:r>
              <a:rPr lang="nl-NL" dirty="0"/>
              <a:t>te stellen (</a:t>
            </a:r>
            <a:r>
              <a:rPr lang="nl-NL" dirty="0" err="1"/>
              <a:t>inertia</a:t>
            </a:r>
            <a:r>
              <a:rPr lang="nl-NL" dirty="0"/>
              <a:t>), omdat ze, zoals eerder gezegd, minder waarde hechten aan</a:t>
            </a:r>
          </a:p>
          <a:p>
            <a:r>
              <a:rPr lang="nl-NL" dirty="0"/>
              <a:t>voordelen die ze pas gaan ervaren in de toekomst. Mensen willen vaak wel recyclen, </a:t>
            </a:r>
          </a:p>
          <a:p>
            <a:r>
              <a:rPr lang="nl-NL" dirty="0"/>
              <a:t>maar stellen dit uit. Het is makkelijker om niet te veranderen. Daarnaast zijn mensen </a:t>
            </a:r>
          </a:p>
          <a:p>
            <a:r>
              <a:rPr lang="nl-NL" dirty="0"/>
              <a:t>sceptisch over dat wat ze niet doen, omdat mensen consistentie willen tussen hun </a:t>
            </a:r>
          </a:p>
          <a:p>
            <a:r>
              <a:rPr lang="nl-NL" dirty="0"/>
              <a:t>gedrag en hun houding [21]. Tot slot kunnen mensen weerstand vertonen, omdat ze </a:t>
            </a:r>
          </a:p>
          <a:p>
            <a:r>
              <a:rPr lang="nl-NL" dirty="0"/>
              <a:t>het idee hebben in hun vrijheid te worden beperkt (</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42</a:t>
            </a:fld>
            <a:endParaRPr lang="nl-NL"/>
          </a:p>
        </p:txBody>
      </p:sp>
    </p:spTree>
    <p:extLst>
      <p:ext uri="{BB962C8B-B14F-4D97-AF65-F5344CB8AC3E}">
        <p14:creationId xmlns:p14="http://schemas.microsoft.com/office/powerpoint/2010/main" val="807283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44</a:t>
            </a:fld>
            <a:endParaRPr lang="nl-NL"/>
          </a:p>
        </p:txBody>
      </p:sp>
    </p:spTree>
    <p:extLst>
      <p:ext uri="{BB962C8B-B14F-4D97-AF65-F5344CB8AC3E}">
        <p14:creationId xmlns:p14="http://schemas.microsoft.com/office/powerpoint/2010/main" val="2420945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DA0323-6222-4271-9575-00C05F142D4F}" type="slidenum">
              <a:rPr lang="nl-NL" smtClean="0"/>
              <a:t>46</a:t>
            </a:fld>
            <a:endParaRPr lang="nl-NL"/>
          </a:p>
        </p:txBody>
      </p:sp>
    </p:spTree>
    <p:extLst>
      <p:ext uri="{BB962C8B-B14F-4D97-AF65-F5344CB8AC3E}">
        <p14:creationId xmlns:p14="http://schemas.microsoft.com/office/powerpoint/2010/main" val="350661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48</a:t>
            </a:fld>
            <a:endParaRPr lang="nl-NL"/>
          </a:p>
        </p:txBody>
      </p:sp>
    </p:spTree>
    <p:extLst>
      <p:ext uri="{BB962C8B-B14F-4D97-AF65-F5344CB8AC3E}">
        <p14:creationId xmlns:p14="http://schemas.microsoft.com/office/powerpoint/2010/main" val="1885977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B16E3-DB88-43F2-B191-AB6D10F233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49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DA0323-6222-4271-9575-00C05F142D4F}" type="slidenum">
              <a:rPr lang="nl-NL" smtClean="0"/>
              <a:t>51</a:t>
            </a:fld>
            <a:endParaRPr lang="nl-NL"/>
          </a:p>
        </p:txBody>
      </p:sp>
    </p:spTree>
    <p:extLst>
      <p:ext uri="{BB962C8B-B14F-4D97-AF65-F5344CB8AC3E}">
        <p14:creationId xmlns:p14="http://schemas.microsoft.com/office/powerpoint/2010/main" val="1355667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52</a:t>
            </a:fld>
            <a:endParaRPr lang="nl-NL"/>
          </a:p>
        </p:txBody>
      </p:sp>
    </p:spTree>
    <p:extLst>
      <p:ext uri="{BB962C8B-B14F-4D97-AF65-F5344CB8AC3E}">
        <p14:creationId xmlns:p14="http://schemas.microsoft.com/office/powerpoint/2010/main" val="313547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https://aboutcircular.nl/2019/12/06/de-r-en-van-de-circulaire-economie/</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7</a:t>
            </a:fld>
            <a:endParaRPr lang="nl-NL"/>
          </a:p>
        </p:txBody>
      </p:sp>
    </p:spTree>
    <p:extLst>
      <p:ext uri="{BB962C8B-B14F-4D97-AF65-F5344CB8AC3E}">
        <p14:creationId xmlns:p14="http://schemas.microsoft.com/office/powerpoint/2010/main" val="3501099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8</a:t>
            </a:fld>
            <a:endParaRPr lang="nl-NL"/>
          </a:p>
        </p:txBody>
      </p:sp>
    </p:spTree>
    <p:extLst>
      <p:ext uri="{BB962C8B-B14F-4D97-AF65-F5344CB8AC3E}">
        <p14:creationId xmlns:p14="http://schemas.microsoft.com/office/powerpoint/2010/main" val="61788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9</a:t>
            </a:fld>
            <a:endParaRPr lang="nl-NL"/>
          </a:p>
        </p:txBody>
      </p:sp>
    </p:spTree>
    <p:extLst>
      <p:ext uri="{BB962C8B-B14F-4D97-AF65-F5344CB8AC3E}">
        <p14:creationId xmlns:p14="http://schemas.microsoft.com/office/powerpoint/2010/main" val="33644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brein is ingesteld op cognitief gemak, dit kost het miste energie.</a:t>
            </a:r>
          </a:p>
          <a:p>
            <a:r>
              <a:rPr lang="nl-NL" dirty="0"/>
              <a:t>Je moet nieuw gedrag oefenen, iets simpels als fruit eten bij je ontbijt kan 2 maanden kosten om dit jezelf aan te leren. </a:t>
            </a:r>
          </a:p>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10</a:t>
            </a:fld>
            <a:endParaRPr lang="nl-NL"/>
          </a:p>
        </p:txBody>
      </p:sp>
    </p:spTree>
    <p:extLst>
      <p:ext uri="{BB962C8B-B14F-4D97-AF65-F5344CB8AC3E}">
        <p14:creationId xmlns:p14="http://schemas.microsoft.com/office/powerpoint/2010/main" val="398251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Passief gaat automatisch zoals een grap die je wel maakt bij vrienden maar niet in een andere situatie. </a:t>
            </a:r>
          </a:p>
          <a:p>
            <a:r>
              <a:rPr lang="nl-NL" dirty="0"/>
              <a:t>Actief is lastiger, iets wat in de toekomst moet plaats vinden zoals gezonder leven of sparen. </a:t>
            </a:r>
          </a:p>
          <a:p>
            <a:r>
              <a:rPr lang="nl-NL" b="1" dirty="0"/>
              <a:t>Of investeren in duurzame energie/duurzaamheid</a:t>
            </a:r>
          </a:p>
          <a:p>
            <a:r>
              <a:rPr lang="nl-NL" b="1" dirty="0"/>
              <a:t>Probeer iemand maar te overtuigen van een verandering die nu gemaakt moet worden om in de toekomst iets te bereiken</a:t>
            </a:r>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11</a:t>
            </a:fld>
            <a:endParaRPr lang="nl-NL"/>
          </a:p>
        </p:txBody>
      </p:sp>
    </p:spTree>
    <p:extLst>
      <p:ext uri="{BB962C8B-B14F-4D97-AF65-F5344CB8AC3E}">
        <p14:creationId xmlns:p14="http://schemas.microsoft.com/office/powerpoint/2010/main" val="317405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866D2DC-1059-4D31-B224-ED76D6FBDCBE}" type="slidenum">
              <a:rPr lang="nl-NL" smtClean="0"/>
              <a:t>12</a:t>
            </a:fld>
            <a:endParaRPr lang="nl-NL"/>
          </a:p>
        </p:txBody>
      </p:sp>
    </p:spTree>
    <p:extLst>
      <p:ext uri="{BB962C8B-B14F-4D97-AF65-F5344CB8AC3E}">
        <p14:creationId xmlns:p14="http://schemas.microsoft.com/office/powerpoint/2010/main" val="2268787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en-US"/>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63A1C593-65D0-4073-BCC9-577B9352EA97}" type="datetimeFigureOut">
              <a:rPr lang="en-US" smtClean="0"/>
              <a:t>9/27/2023</a:t>
            </a:fld>
            <a:endParaRPr lang="en-US"/>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94240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9B618960-8005-486C-9A75-10CB2AAC16F9}" type="slidenum">
              <a:rPr lang="en-US" smtClean="0"/>
              <a:t>‹nr.›</a:t>
            </a:fld>
            <a:endParaRPr lang="en-US"/>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9124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56701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132217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655919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45602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262170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424484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636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998637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en-US"/>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63A1C593-65D0-4073-BCC9-577B9352EA97}" type="datetimeFigureOut">
              <a:rPr lang="en-US" smtClean="0"/>
              <a:t>9/27/2023</a:t>
            </a:fld>
            <a:endParaRPr lang="en-US"/>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9415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Tree>
    <p:extLst>
      <p:ext uri="{BB962C8B-B14F-4D97-AF65-F5344CB8AC3E}">
        <p14:creationId xmlns:p14="http://schemas.microsoft.com/office/powerpoint/2010/main" val="1412851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en-US"/>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63A1C593-65D0-4073-BCC9-577B9352EA97}" type="datetimeFigureOut">
              <a:rPr lang="en-US" smtClean="0"/>
              <a:t>9/27/2023</a:t>
            </a:fld>
            <a:endParaRPr lang="en-US"/>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93567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en-US"/>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63A1C593-65D0-4073-BCC9-577B9352EA97}" type="datetimeFigureOut">
              <a:rPr lang="en-US" smtClean="0"/>
              <a:t>9/27/2023</a:t>
            </a:fld>
            <a:endParaRPr lang="en-US"/>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33308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826832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9B618960-8005-486C-9A75-10CB2AAC16F9}" type="slidenum">
              <a:rPr lang="en-US" smtClean="0"/>
              <a:t>‹nr.›</a:t>
            </a:fld>
            <a:endParaRPr lang="en-US"/>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01294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9B618960-8005-486C-9A75-10CB2AAC16F9}" type="slidenum">
              <a:rPr lang="en-US" smtClean="0"/>
              <a:t>‹nr.›</a:t>
            </a:fld>
            <a:endParaRPr lang="en-US"/>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32213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9B618960-8005-486C-9A75-10CB2AAC16F9}" type="slidenum">
              <a:rPr lang="en-US" smtClean="0"/>
              <a:t>‹nr.›</a:t>
            </a:fld>
            <a:endParaRPr lang="en-US"/>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7640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63A1C593-65D0-4073-BCC9-577B9352EA97}" type="datetimeFigureOut">
              <a:rPr lang="en-US" smtClean="0"/>
              <a:t>9/27/2023</a:t>
            </a:fld>
            <a:endParaRPr lang="en-US"/>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en-US"/>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Tree>
    <p:extLst>
      <p:ext uri="{BB962C8B-B14F-4D97-AF65-F5344CB8AC3E}">
        <p14:creationId xmlns:p14="http://schemas.microsoft.com/office/powerpoint/2010/main" val="3241982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63A1C593-65D0-4073-BCC9-577B9352EA97}" type="datetimeFigureOut">
              <a:rPr lang="en-US" smtClean="0"/>
              <a:t>9/27/2023</a:t>
            </a:fld>
            <a:endParaRPr lang="en-US"/>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en-US"/>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052655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63A1C593-65D0-4073-BCC9-577B9352EA97}" type="datetimeFigureOut">
              <a:rPr lang="en-US" smtClean="0"/>
              <a:t>9/27/2023</a:t>
            </a:fld>
            <a:endParaRPr lang="en-US"/>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en-US"/>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Tree>
    <p:extLst>
      <p:ext uri="{BB962C8B-B14F-4D97-AF65-F5344CB8AC3E}">
        <p14:creationId xmlns:p14="http://schemas.microsoft.com/office/powerpoint/2010/main" val="898621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63A1C593-65D0-4073-BCC9-577B9352EA97}" type="datetimeFigureOut">
              <a:rPr lang="en-US" smtClean="0"/>
              <a:t>9/27/2023</a:t>
            </a:fld>
            <a:endParaRPr lang="en-US"/>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en-US"/>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06852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en-US"/>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63A1C593-65D0-4073-BCC9-577B9352EA97}" type="datetimeFigureOut">
              <a:rPr lang="en-US" smtClean="0"/>
              <a:t>9/27/2023</a:t>
            </a:fld>
            <a:endParaRPr lang="en-US"/>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57806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263F-A38E-43B6-94A4-0573093B83D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7A101F-C868-4E30-9DFB-E2C2A3B33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BFE8CF8-A7F5-4DC2-ADDE-1600021111C2}"/>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C9C9A1AF-66A4-4C2C-A58F-AB69B15BE533}"/>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D8BFEBD-6DAB-4D3D-BBE4-D30CCAC76C8A}"/>
              </a:ext>
            </a:extLst>
          </p:cNvPr>
          <p:cNvSpPr>
            <a:spLocks noGrp="1"/>
          </p:cNvSpPr>
          <p:nvPr>
            <p:ph type="sldNum" sz="quarter" idx="12"/>
          </p:nvPr>
        </p:nvSpPr>
        <p:spPr/>
        <p:txBody>
          <a:bodyPr/>
          <a:lstStyle/>
          <a:p>
            <a:fld id="{9B618960-8005-486C-9A75-10CB2AAC16F9}" type="slidenum">
              <a:rPr lang="en-US" smtClean="0"/>
              <a:t>‹nr.›</a:t>
            </a:fld>
            <a:endParaRPr lang="en-US"/>
          </a:p>
        </p:txBody>
      </p:sp>
    </p:spTree>
    <p:extLst>
      <p:ext uri="{BB962C8B-B14F-4D97-AF65-F5344CB8AC3E}">
        <p14:creationId xmlns:p14="http://schemas.microsoft.com/office/powerpoint/2010/main" val="3420245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stijl te bewerken</a:t>
            </a:r>
          </a:p>
        </p:txBody>
      </p:sp>
      <p:sp>
        <p:nvSpPr>
          <p:cNvPr id="3" name="Tijdelijke aanduiding voor inhoud 2"/>
          <p:cNvSpPr>
            <a:spLocks noGrp="1"/>
          </p:cNvSpPr>
          <p:nvPr>
            <p:ph idx="1"/>
          </p:nvPr>
        </p:nvSpPr>
        <p:spPr>
          <a:xfrm>
            <a:off x="4766735" y="273051"/>
            <a:ext cx="6815666"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3A1C593-65D0-4073-BCC9-577B9352EA97}" type="datetimeFigureOut">
              <a:rPr lang="en-US" smtClean="0"/>
              <a:t>9/27/2023</a:t>
            </a:fld>
            <a:endParaRPr lang="en-US"/>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B618960-8005-486C-9A75-10CB2AAC16F9}" type="slidenum">
              <a:rPr lang="en-US" smtClean="0"/>
              <a:t>‹nr.›</a:t>
            </a:fld>
            <a:endParaRPr lang="en-US"/>
          </a:p>
        </p:txBody>
      </p:sp>
    </p:spTree>
    <p:extLst>
      <p:ext uri="{BB962C8B-B14F-4D97-AF65-F5344CB8AC3E}">
        <p14:creationId xmlns:p14="http://schemas.microsoft.com/office/powerpoint/2010/main" val="336664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27-9-2023</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226719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9B618960-8005-486C-9A75-10CB2AAC16F9}" type="slidenum">
              <a:rPr lang="en-US" smtClean="0"/>
              <a:t>‹nr.›</a:t>
            </a:fld>
            <a:endParaRPr lang="en-US"/>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en-US"/>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63A1C593-65D0-4073-BCC9-577B9352EA97}" type="datetimeFigureOut">
              <a:rPr lang="en-US" smtClean="0"/>
              <a:t>9/27/2023</a:t>
            </a:fld>
            <a:endParaRPr lang="en-US"/>
          </a:p>
        </p:txBody>
      </p:sp>
    </p:spTree>
    <p:extLst>
      <p:ext uri="{BB962C8B-B14F-4D97-AF65-F5344CB8AC3E}">
        <p14:creationId xmlns:p14="http://schemas.microsoft.com/office/powerpoint/2010/main" val="160814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Tree>
    <p:extLst>
      <p:ext uri="{BB962C8B-B14F-4D97-AF65-F5344CB8AC3E}">
        <p14:creationId xmlns:p14="http://schemas.microsoft.com/office/powerpoint/2010/main" val="321633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9B618960-8005-486C-9A75-10CB2AAC16F9}" type="slidenum">
              <a:rPr lang="en-US" smtClean="0"/>
              <a:t>‹nr.›</a:t>
            </a:fld>
            <a:endParaRPr lang="en-US"/>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8568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48784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9B618960-8005-486C-9A75-10CB2AAC16F9}" type="slidenum">
              <a:rPr lang="en-US" smtClean="0"/>
              <a:t>‹nr.›</a:t>
            </a:fld>
            <a:endParaRPr lang="en-US"/>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9943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9B618960-8005-486C-9A75-10CB2AAC16F9}" type="slidenum">
              <a:rPr lang="en-US" smtClean="0"/>
              <a:t>‹nr.›</a:t>
            </a:fld>
            <a:endParaRPr lang="en-US"/>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310537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63A1C593-65D0-4073-BCC9-577B9352EA97}" type="datetimeFigureOut">
              <a:rPr lang="en-US" smtClean="0"/>
              <a:t>9/27/2023</a:t>
            </a:fld>
            <a:endParaRPr lang="en-US"/>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en-US"/>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9B618960-8005-486C-9A75-10CB2AAC16F9}" type="slidenum">
              <a:rPr lang="en-US" smtClean="0"/>
              <a:t>‹nr.›</a:t>
            </a:fld>
            <a:endParaRPr lang="en-US"/>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24830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k8pijwGfogY"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z9Sen1HTu5o"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QX_oy9614HQ?feature=oembed"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rudiesreflekties.be/ErBestaanTweeManierenVanDenken.html"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informatieveiliggedragzorg.nl/wegwijzer/?step=108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ideo" Target="https://www.youtube.com/embed/fIeZHULOH_o?start=1&amp;feature=oembed" TargetMode="Externa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hyperlink" Target="https://www.tilburg.nl/stad-bestuur/bestuur/bestuurlijke-informatie/"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hyperlink" Target="https://programmabegroting-2018.tilburg.nl/p3196/leefbaarheid" TargetMode="External"/><Relationship Id="rId10" Type="http://schemas.openxmlformats.org/officeDocument/2006/relationships/image" Target="../media/image61.png"/><Relationship Id="rId4" Type="http://schemas.openxmlformats.org/officeDocument/2006/relationships/hyperlink" Target="https://www.tilburg.nl/actueel/nieuws/item/nieuwe-coalitie-presenteert-bestuursakkoord-1/" TargetMode="External"/><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aboutcircular.nl/2019/12/06/de-r-en-van-de-circulaire-economie/"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0.jpeg"/><Relationship Id="rId5" Type="http://schemas.openxmlformats.org/officeDocument/2006/relationships/hyperlink" Target="."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Circulaire</a:t>
            </a:r>
            <a:r>
              <a:rPr lang="en-US" dirty="0"/>
              <a:t> </a:t>
            </a:r>
            <a:r>
              <a:rPr lang="en-US" dirty="0" err="1"/>
              <a:t>economie</a:t>
            </a:r>
            <a:r>
              <a:rPr lang="en-US" dirty="0"/>
              <a:t> </a:t>
            </a:r>
          </a:p>
        </p:txBody>
      </p:sp>
      <p:sp>
        <p:nvSpPr>
          <p:cNvPr id="3" name="Subtitle 2"/>
          <p:cNvSpPr>
            <a:spLocks noGrp="1"/>
          </p:cNvSpPr>
          <p:nvPr>
            <p:ph type="subTitle" idx="1"/>
          </p:nvPr>
        </p:nvSpPr>
        <p:spPr/>
        <p:txBody>
          <a:bodyPr/>
          <a:lstStyle/>
          <a:p>
            <a:r>
              <a:rPr lang="en-US" dirty="0"/>
              <a:t>De </a:t>
            </a:r>
            <a:r>
              <a:rPr lang="en-US" dirty="0" err="1"/>
              <a:t>leefbare</a:t>
            </a:r>
            <a:r>
              <a:rPr lang="en-US" dirty="0"/>
              <a:t> </a:t>
            </a:r>
            <a:r>
              <a:rPr lang="en-US" dirty="0" err="1"/>
              <a:t>stad</a:t>
            </a:r>
            <a:br>
              <a:rPr lang="en-US" dirty="0"/>
            </a:br>
            <a:r>
              <a:rPr lang="nl-NL" dirty="0"/>
              <a:t>Gedragspsychologie en nudging</a:t>
            </a:r>
          </a:p>
          <a:p>
            <a:endParaRPr lang="en-US" dirty="0"/>
          </a:p>
        </p:txBody>
      </p:sp>
    </p:spTree>
    <p:extLst>
      <p:ext uri="{BB962C8B-B14F-4D97-AF65-F5344CB8AC3E}">
        <p14:creationId xmlns:p14="http://schemas.microsoft.com/office/powerpoint/2010/main" val="346449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1A514130-AFD9-D006-F06C-D83C8BB4AAFF}"/>
              </a:ext>
            </a:extLst>
          </p:cNvPr>
          <p:cNvSpPr>
            <a:spLocks noGrp="1"/>
          </p:cNvSpPr>
          <p:nvPr>
            <p:ph type="subTitle" idx="1"/>
          </p:nvPr>
        </p:nvSpPr>
        <p:spPr/>
        <p:txBody>
          <a:bodyPr/>
          <a:lstStyle/>
          <a:p>
            <a:r>
              <a:rPr lang="nl-NL" dirty="0"/>
              <a:t>Gedrag is voor 95% automatisch, dit betekend dat je een bestaande routine waar je brein op getraind is moet vervangen door een nieuwe.</a:t>
            </a:r>
          </a:p>
        </p:txBody>
      </p:sp>
      <p:sp>
        <p:nvSpPr>
          <p:cNvPr id="3" name="Titel 2">
            <a:extLst>
              <a:ext uri="{FF2B5EF4-FFF2-40B4-BE49-F238E27FC236}">
                <a16:creationId xmlns:a16="http://schemas.microsoft.com/office/drawing/2014/main" id="{2811B1D7-F0D3-F4CE-6901-9D55EC692577}"/>
              </a:ext>
            </a:extLst>
          </p:cNvPr>
          <p:cNvSpPr>
            <a:spLocks noGrp="1"/>
          </p:cNvSpPr>
          <p:nvPr>
            <p:ph type="ctrTitle"/>
          </p:nvPr>
        </p:nvSpPr>
        <p:spPr/>
        <p:txBody>
          <a:bodyPr/>
          <a:lstStyle/>
          <a:p>
            <a:r>
              <a:rPr lang="nl-NL" dirty="0"/>
              <a:t>Waarom is gedragsverandering zo lastig?</a:t>
            </a:r>
          </a:p>
        </p:txBody>
      </p:sp>
    </p:spTree>
    <p:extLst>
      <p:ext uri="{BB962C8B-B14F-4D97-AF65-F5344CB8AC3E}">
        <p14:creationId xmlns:p14="http://schemas.microsoft.com/office/powerpoint/2010/main" val="1076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21582-EE28-6510-FAA0-8C79D46ED131}"/>
              </a:ext>
            </a:extLst>
          </p:cNvPr>
          <p:cNvSpPr>
            <a:spLocks noGrp="1"/>
          </p:cNvSpPr>
          <p:nvPr>
            <p:ph type="title"/>
          </p:nvPr>
        </p:nvSpPr>
        <p:spPr/>
        <p:txBody>
          <a:bodyPr/>
          <a:lstStyle/>
          <a:p>
            <a:endParaRPr lang="nl-NL" dirty="0"/>
          </a:p>
        </p:txBody>
      </p:sp>
      <p:graphicFrame>
        <p:nvGraphicFramePr>
          <p:cNvPr id="4" name="Tijdelijke aanduiding voor inhoud 3">
            <a:extLst>
              <a:ext uri="{FF2B5EF4-FFF2-40B4-BE49-F238E27FC236}">
                <a16:creationId xmlns:a16="http://schemas.microsoft.com/office/drawing/2014/main" id="{E2F07D9C-064A-AD79-BB16-95CA080EB67D}"/>
              </a:ext>
            </a:extLst>
          </p:cNvPr>
          <p:cNvGraphicFramePr>
            <a:graphicFrameLocks noGrp="1"/>
          </p:cNvGraphicFramePr>
          <p:nvPr>
            <p:ph idx="1"/>
          </p:nvPr>
        </p:nvGraphicFramePr>
        <p:xfrm>
          <a:off x="371475" y="1709738"/>
          <a:ext cx="1144905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274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8326F-F481-8264-F39F-BAC4C3628E7C}"/>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7FB9A06-4C8C-CDAF-1A1A-9C04B06BDA03}"/>
              </a:ext>
            </a:extLst>
          </p:cNvPr>
          <p:cNvSpPr>
            <a:spLocks noGrp="1"/>
          </p:cNvSpPr>
          <p:nvPr>
            <p:ph type="body" sz="quarter" idx="13"/>
          </p:nvPr>
        </p:nvSpPr>
        <p:spPr/>
        <p:txBody>
          <a:bodyPr/>
          <a:lstStyle/>
          <a:p>
            <a:r>
              <a:rPr lang="nl-NL" dirty="0"/>
              <a:t>“</a:t>
            </a:r>
            <a:r>
              <a:rPr lang="nl-NL" i="1" dirty="0"/>
              <a:t>Wij worden in hoge mate gestuurd door volledige automatische processen waar we geen controle over hebben. En we hebben niet door dat we zo functioneren </a:t>
            </a:r>
            <a:r>
              <a:rPr lang="nl-NL" dirty="0"/>
              <a:t>– Daniel </a:t>
            </a:r>
            <a:r>
              <a:rPr lang="nl-NL" dirty="0" err="1"/>
              <a:t>Kahneman</a:t>
            </a:r>
            <a:r>
              <a:rPr lang="nl-NL" dirty="0"/>
              <a:t>”</a:t>
            </a:r>
          </a:p>
        </p:txBody>
      </p:sp>
    </p:spTree>
    <p:extLst>
      <p:ext uri="{BB962C8B-B14F-4D97-AF65-F5344CB8AC3E}">
        <p14:creationId xmlns:p14="http://schemas.microsoft.com/office/powerpoint/2010/main" val="205620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ACF1A1-8561-4377-DE8C-C44C4E2AA8A2}"/>
              </a:ext>
            </a:extLst>
          </p:cNvPr>
          <p:cNvSpPr>
            <a:spLocks noGrp="1"/>
          </p:cNvSpPr>
          <p:nvPr>
            <p:ph type="body" sz="quarter" idx="16"/>
          </p:nvPr>
        </p:nvSpPr>
        <p:spPr/>
        <p:txBody>
          <a:bodyPr/>
          <a:lstStyle/>
          <a:p>
            <a:endParaRPr lang="nl-NL"/>
          </a:p>
        </p:txBody>
      </p:sp>
      <p:sp>
        <p:nvSpPr>
          <p:cNvPr id="4" name="Tijdelijke aanduiding voor tekst 3">
            <a:extLst>
              <a:ext uri="{FF2B5EF4-FFF2-40B4-BE49-F238E27FC236}">
                <a16:creationId xmlns:a16="http://schemas.microsoft.com/office/drawing/2014/main" id="{ADF927C4-D5AE-48DA-07CB-EBCEF361937F}"/>
              </a:ext>
            </a:extLst>
          </p:cNvPr>
          <p:cNvSpPr>
            <a:spLocks noGrp="1"/>
          </p:cNvSpPr>
          <p:nvPr>
            <p:ph type="body" sz="quarter" idx="13"/>
          </p:nvPr>
        </p:nvSpPr>
        <p:spPr/>
        <p:txBody>
          <a:bodyPr/>
          <a:lstStyle/>
          <a:p>
            <a:pPr marL="0" indent="0">
              <a:buNone/>
            </a:pPr>
            <a:r>
              <a:rPr lang="nl-NL" dirty="0"/>
              <a:t>Weerstand is een sterk motief om gedrag niet te vertonen. </a:t>
            </a:r>
          </a:p>
          <a:p>
            <a:pPr marL="0" indent="0">
              <a:buNone/>
            </a:pPr>
            <a:endParaRPr lang="nl-NL" dirty="0"/>
          </a:p>
          <a:p>
            <a:pPr marL="0" indent="0">
              <a:buNone/>
            </a:pPr>
            <a:r>
              <a:rPr lang="nl-NL" dirty="0"/>
              <a:t>Er zijn drie vormen van weerstand.</a:t>
            </a:r>
          </a:p>
          <a:p>
            <a:pPr marL="342900" indent="-342900">
              <a:buAutoNum type="arabicPeriod"/>
            </a:pPr>
            <a:r>
              <a:rPr lang="nl-NL" dirty="0"/>
              <a:t>Aversie: Mensen voelen zich gedwongen tot verandering. </a:t>
            </a:r>
          </a:p>
          <a:p>
            <a:pPr marL="342900" indent="-342900">
              <a:buAutoNum type="arabicPeriod"/>
            </a:pPr>
            <a:r>
              <a:rPr lang="nl-NL" dirty="0"/>
              <a:t>Scepsis: Mensen zin niet overtuigd van het nu of wantrouwen de afzender</a:t>
            </a:r>
          </a:p>
          <a:p>
            <a:pPr marL="342900" indent="-342900">
              <a:buAutoNum type="arabicPeriod"/>
            </a:pPr>
            <a:r>
              <a:rPr lang="nl-NL" dirty="0" err="1"/>
              <a:t>Inertia</a:t>
            </a:r>
            <a:r>
              <a:rPr lang="nl-NL" dirty="0"/>
              <a:t>: Mensen zijn passief omdat er geen interesse is of er tegenop zien. </a:t>
            </a:r>
          </a:p>
        </p:txBody>
      </p:sp>
      <p:sp>
        <p:nvSpPr>
          <p:cNvPr id="5" name="Titel 4">
            <a:extLst>
              <a:ext uri="{FF2B5EF4-FFF2-40B4-BE49-F238E27FC236}">
                <a16:creationId xmlns:a16="http://schemas.microsoft.com/office/drawing/2014/main" id="{E07E9A59-33CA-2CD1-A121-196B72933C9F}"/>
              </a:ext>
            </a:extLst>
          </p:cNvPr>
          <p:cNvSpPr>
            <a:spLocks noGrp="1"/>
          </p:cNvSpPr>
          <p:nvPr>
            <p:ph type="title"/>
          </p:nvPr>
        </p:nvSpPr>
        <p:spPr/>
        <p:txBody>
          <a:bodyPr/>
          <a:lstStyle/>
          <a:p>
            <a:r>
              <a:rPr lang="nl-NL" dirty="0"/>
              <a:t>Weerstand</a:t>
            </a:r>
          </a:p>
        </p:txBody>
      </p:sp>
      <p:pic>
        <p:nvPicPr>
          <p:cNvPr id="2050" name="Picture 2" descr="Weerstandsperspectief - Managementmodellensite">
            <a:extLst>
              <a:ext uri="{FF2B5EF4-FFF2-40B4-BE49-F238E27FC236}">
                <a16:creationId xmlns:a16="http://schemas.microsoft.com/office/drawing/2014/main" id="{4CE549AA-89DC-302A-6592-6300061B924D}"/>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585" b="585"/>
          <a:stretch/>
        </p:blipFill>
        <p:spPr bwMode="auto">
          <a:xfrm>
            <a:off x="360169" y="1457266"/>
            <a:ext cx="5656454" cy="41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2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E8200A-495B-449B-AC00-7E5D471725E8}"/>
              </a:ext>
            </a:extLst>
          </p:cNvPr>
          <p:cNvSpPr>
            <a:spLocks noGrp="1"/>
          </p:cNvSpPr>
          <p:nvPr>
            <p:ph sz="half" idx="1"/>
          </p:nvPr>
        </p:nvSpPr>
        <p:spPr>
          <a:xfrm>
            <a:off x="564966" y="1825625"/>
            <a:ext cx="4054168" cy="4351338"/>
          </a:xfrm>
        </p:spPr>
        <p:txBody>
          <a:bodyPr>
            <a:normAutofit/>
          </a:bodyPr>
          <a:lstStyle/>
          <a:p>
            <a:pPr marL="0" indent="0">
              <a:lnSpc>
                <a:spcPct val="90000"/>
              </a:lnSpc>
              <a:spcAft>
                <a:spcPts val="600"/>
              </a:spcAft>
              <a:buNone/>
            </a:pPr>
            <a:r>
              <a:rPr lang="nl-NL" b="0" i="0" dirty="0">
                <a:effectLst/>
              </a:rPr>
              <a:t>De vier intelligentieniveaus die een algemenere bekendheid genieten zijn IQ, EQ, FQ en SQ en hebben de volgende betekenis:</a:t>
            </a:r>
          </a:p>
          <a:p>
            <a:pPr marL="0" indent="0">
              <a:lnSpc>
                <a:spcPct val="90000"/>
              </a:lnSpc>
              <a:spcAft>
                <a:spcPts val="600"/>
              </a:spcAft>
              <a:buNone/>
            </a:pPr>
            <a:endParaRPr lang="nl-NL" dirty="0"/>
          </a:p>
          <a:p>
            <a:pPr marL="0" indent="0">
              <a:lnSpc>
                <a:spcPct val="90000"/>
              </a:lnSpc>
              <a:spcAft>
                <a:spcPts val="600"/>
              </a:spcAft>
              <a:buNone/>
            </a:pPr>
            <a:r>
              <a:rPr lang="nl-NL" b="1" i="0" dirty="0">
                <a:effectLst/>
              </a:rPr>
              <a:t>IQ (Intelligentie Quotiënt)</a:t>
            </a:r>
            <a:r>
              <a:rPr lang="nl-NL" b="0" i="0" dirty="0">
                <a:effectLst/>
              </a:rPr>
              <a:t> is gericht op begrip en hanteren van tekens en kennis;</a:t>
            </a:r>
          </a:p>
          <a:p>
            <a:pPr marL="0" indent="0">
              <a:lnSpc>
                <a:spcPct val="90000"/>
              </a:lnSpc>
              <a:spcAft>
                <a:spcPts val="600"/>
              </a:spcAft>
              <a:buNone/>
            </a:pPr>
            <a:r>
              <a:rPr lang="nl-NL" b="1" i="0" dirty="0">
                <a:effectLst/>
              </a:rPr>
              <a:t>EQ (Emotionele Intelligentie) </a:t>
            </a:r>
            <a:r>
              <a:rPr lang="nl-NL" b="0" i="0" dirty="0">
                <a:effectLst/>
              </a:rPr>
              <a:t>richt zich op begrip en hanteren van emoties;</a:t>
            </a:r>
            <a:endParaRPr lang="nl-NL" dirty="0"/>
          </a:p>
          <a:p>
            <a:pPr marL="0" indent="0">
              <a:lnSpc>
                <a:spcPct val="90000"/>
              </a:lnSpc>
              <a:spcAft>
                <a:spcPts val="600"/>
              </a:spcAft>
              <a:buNone/>
            </a:pPr>
            <a:r>
              <a:rPr lang="nl-NL" b="1" i="0" dirty="0">
                <a:effectLst/>
              </a:rPr>
              <a:t>FQ (Fysieke Intelligentie)</a:t>
            </a:r>
            <a:r>
              <a:rPr lang="nl-NL" b="0" i="0" dirty="0">
                <a:effectLst/>
              </a:rPr>
              <a:t> richt zich op lichaam en materie;</a:t>
            </a:r>
          </a:p>
          <a:p>
            <a:pPr marL="0" indent="0">
              <a:lnSpc>
                <a:spcPct val="90000"/>
              </a:lnSpc>
              <a:spcAft>
                <a:spcPts val="600"/>
              </a:spcAft>
              <a:buNone/>
            </a:pPr>
            <a:r>
              <a:rPr lang="nl-NL" b="1" i="0" dirty="0">
                <a:effectLst/>
              </a:rPr>
              <a:t>SQ (Spirituele Intelligentie)</a:t>
            </a:r>
            <a:r>
              <a:rPr lang="nl-NL" b="0" i="0" dirty="0">
                <a:effectLst/>
              </a:rPr>
              <a:t> is gericht op het begrip van je levensenergie</a:t>
            </a:r>
            <a:endParaRPr lang="nl-NL" dirty="0">
              <a:effectLst/>
            </a:endParaRPr>
          </a:p>
        </p:txBody>
      </p:sp>
      <p:sp>
        <p:nvSpPr>
          <p:cNvPr id="2" name="Titel 1">
            <a:extLst>
              <a:ext uri="{FF2B5EF4-FFF2-40B4-BE49-F238E27FC236}">
                <a16:creationId xmlns:a16="http://schemas.microsoft.com/office/drawing/2014/main" id="{8D0CA195-0842-491F-8DA3-22F31B6B2D09}"/>
              </a:ext>
            </a:extLst>
          </p:cNvPr>
          <p:cNvSpPr>
            <a:spLocks noGrp="1"/>
          </p:cNvSpPr>
          <p:nvPr>
            <p:ph type="title"/>
          </p:nvPr>
        </p:nvSpPr>
        <p:spPr>
          <a:xfrm>
            <a:off x="371476" y="296863"/>
            <a:ext cx="10750180" cy="1160403"/>
          </a:xfrm>
        </p:spPr>
        <p:txBody>
          <a:bodyPr anchor="t">
            <a:normAutofit/>
          </a:bodyPr>
          <a:lstStyle/>
          <a:p>
            <a:r>
              <a:rPr lang="nl-NL" sz="2800" dirty="0"/>
              <a:t>Ecologische principes als intelligentieniveaus</a:t>
            </a:r>
          </a:p>
        </p:txBody>
      </p:sp>
      <p:pic>
        <p:nvPicPr>
          <p:cNvPr id="7" name="Tijdelijke aanduiding voor inhoud 6">
            <a:extLst>
              <a:ext uri="{FF2B5EF4-FFF2-40B4-BE49-F238E27FC236}">
                <a16:creationId xmlns:a16="http://schemas.microsoft.com/office/drawing/2014/main" id="{9F13D4B3-A279-4F93-9486-C4C7C9E4CD11}"/>
              </a:ext>
            </a:extLst>
          </p:cNvPr>
          <p:cNvPicPr>
            <a:picLocks noGrp="1" noChangeAspect="1"/>
          </p:cNvPicPr>
          <p:nvPr>
            <p:ph sz="half" idx="2"/>
          </p:nvPr>
        </p:nvPicPr>
        <p:blipFill rotWithShape="1">
          <a:blip r:embed="rId3"/>
          <a:srcRect l="13026" t="18981" r="58924" b="6804"/>
          <a:stretch/>
        </p:blipFill>
        <p:spPr>
          <a:xfrm>
            <a:off x="6422798" y="1825625"/>
            <a:ext cx="4698858" cy="3729558"/>
          </a:xfrm>
        </p:spPr>
      </p:pic>
    </p:spTree>
    <p:extLst>
      <p:ext uri="{BB962C8B-B14F-4D97-AF65-F5344CB8AC3E}">
        <p14:creationId xmlns:p14="http://schemas.microsoft.com/office/powerpoint/2010/main" val="297607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C7518-0AB6-44B6-B84F-6D1F7006DBD0}"/>
              </a:ext>
            </a:extLst>
          </p:cNvPr>
          <p:cNvSpPr>
            <a:spLocks noGrp="1"/>
          </p:cNvSpPr>
          <p:nvPr>
            <p:ph type="title"/>
          </p:nvPr>
        </p:nvSpPr>
        <p:spPr>
          <a:xfrm>
            <a:off x="371475" y="296863"/>
            <a:ext cx="11572285" cy="1160403"/>
          </a:xfrm>
        </p:spPr>
        <p:txBody>
          <a:bodyPr/>
          <a:lstStyle/>
          <a:p>
            <a:r>
              <a:rPr lang="nl-NL" sz="3200" dirty="0"/>
              <a:t>Ecologische principes als intelligentieniveaus</a:t>
            </a:r>
          </a:p>
        </p:txBody>
      </p:sp>
      <p:sp>
        <p:nvSpPr>
          <p:cNvPr id="3" name="Tijdelijke aanduiding voor inhoud 2">
            <a:extLst>
              <a:ext uri="{FF2B5EF4-FFF2-40B4-BE49-F238E27FC236}">
                <a16:creationId xmlns:a16="http://schemas.microsoft.com/office/drawing/2014/main" id="{DCDEB793-2A57-4492-9A84-BF9458C4CEEC}"/>
              </a:ext>
            </a:extLst>
          </p:cNvPr>
          <p:cNvSpPr>
            <a:spLocks noGrp="1"/>
          </p:cNvSpPr>
          <p:nvPr>
            <p:ph sz="half" idx="1"/>
          </p:nvPr>
        </p:nvSpPr>
        <p:spPr/>
        <p:txBody>
          <a:bodyPr/>
          <a:lstStyle/>
          <a:p>
            <a:pPr marL="0" indent="0">
              <a:buNone/>
            </a:pPr>
            <a:r>
              <a:rPr lang="nl-NL" b="1" i="0" dirty="0">
                <a:effectLst/>
              </a:rPr>
              <a:t>ECOLOGISCHE INTELLIGENTIE</a:t>
            </a:r>
            <a:r>
              <a:rPr lang="nl-NL" b="0" i="0" dirty="0">
                <a:effectLst/>
              </a:rPr>
              <a:t>, die we kortaf </a:t>
            </a:r>
            <a:r>
              <a:rPr lang="nl-NL" b="0" i="0" dirty="0" err="1">
                <a:effectLst/>
              </a:rPr>
              <a:t>EcQ</a:t>
            </a:r>
            <a:r>
              <a:rPr lang="nl-NL" b="0" i="0" dirty="0">
                <a:effectLst/>
              </a:rPr>
              <a:t> (spreek uit: </a:t>
            </a:r>
            <a:r>
              <a:rPr lang="nl-NL" b="0" i="0" dirty="0" err="1">
                <a:effectLst/>
              </a:rPr>
              <a:t>eccu</a:t>
            </a:r>
            <a:r>
              <a:rPr lang="nl-NL" b="0" i="0" dirty="0">
                <a:effectLst/>
              </a:rPr>
              <a:t>) hebben gedoopt, waarbij:</a:t>
            </a:r>
          </a:p>
          <a:p>
            <a:pPr marL="0" indent="0">
              <a:buNone/>
            </a:pPr>
            <a:endParaRPr lang="nl-NL" dirty="0"/>
          </a:p>
          <a:p>
            <a:pPr marL="0" indent="0">
              <a:buNone/>
            </a:pPr>
            <a:endParaRPr lang="nl-NL" dirty="0"/>
          </a:p>
          <a:p>
            <a:pPr marL="0" indent="0">
              <a:buNone/>
            </a:pPr>
            <a:endParaRPr lang="nl-NL" dirty="0"/>
          </a:p>
          <a:p>
            <a:pPr marL="0" indent="0">
              <a:buNone/>
            </a:pPr>
            <a:r>
              <a:rPr lang="nl-NL" b="0" i="0" dirty="0" err="1">
                <a:effectLst/>
              </a:rPr>
              <a:t>EcQ</a:t>
            </a:r>
            <a:r>
              <a:rPr lang="nl-NL" b="0" i="0" dirty="0">
                <a:effectLst/>
              </a:rPr>
              <a:t> is gericht op betekenisvol leven in harmonie met je fysieke omgeving en leefwereld. </a:t>
            </a:r>
          </a:p>
          <a:p>
            <a:pPr marL="0" indent="0">
              <a:buNone/>
            </a:pPr>
            <a:endParaRPr lang="nl-NL" dirty="0"/>
          </a:p>
        </p:txBody>
      </p:sp>
      <p:pic>
        <p:nvPicPr>
          <p:cNvPr id="9" name="Tijdelijke aanduiding voor inhoud 8">
            <a:extLst>
              <a:ext uri="{FF2B5EF4-FFF2-40B4-BE49-F238E27FC236}">
                <a16:creationId xmlns:a16="http://schemas.microsoft.com/office/drawing/2014/main" id="{B7EF6BD9-D32D-4230-A537-B0F4AFD76DD8}"/>
              </a:ext>
            </a:extLst>
          </p:cNvPr>
          <p:cNvPicPr>
            <a:picLocks noGrp="1" noChangeAspect="1"/>
          </p:cNvPicPr>
          <p:nvPr>
            <p:ph sz="half" idx="2"/>
          </p:nvPr>
        </p:nvPicPr>
        <p:blipFill rotWithShape="1">
          <a:blip r:embed="rId3"/>
          <a:srcRect l="16176" t="13184" r="63236" b="12167"/>
          <a:stretch/>
        </p:blipFill>
        <p:spPr bwMode="auto">
          <a:xfrm>
            <a:off x="6705599" y="1066752"/>
            <a:ext cx="4343401" cy="472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90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31DEB30-523D-0247-06FA-0550BCA5EB35}"/>
              </a:ext>
            </a:extLst>
          </p:cNvPr>
          <p:cNvSpPr>
            <a:spLocks noGrp="1"/>
          </p:cNvSpPr>
          <p:nvPr>
            <p:ph type="title"/>
          </p:nvPr>
        </p:nvSpPr>
        <p:spPr>
          <a:xfrm>
            <a:off x="371475" y="296863"/>
            <a:ext cx="10260000" cy="1160403"/>
          </a:xfrm>
        </p:spPr>
        <p:txBody>
          <a:bodyPr anchor="t">
            <a:normAutofit/>
          </a:bodyPr>
          <a:lstStyle/>
          <a:p>
            <a:r>
              <a:rPr lang="nl-NL" dirty="0"/>
              <a:t>Hoe verhoog je de kans op gewenst gedrag?</a:t>
            </a:r>
          </a:p>
        </p:txBody>
      </p:sp>
      <p:sp>
        <p:nvSpPr>
          <p:cNvPr id="7" name="Tijdelijke aanduiding voor tekst 6">
            <a:extLst>
              <a:ext uri="{FF2B5EF4-FFF2-40B4-BE49-F238E27FC236}">
                <a16:creationId xmlns:a16="http://schemas.microsoft.com/office/drawing/2014/main" id="{4B13E838-86E6-B8BD-4A09-195ABB515ACE}"/>
              </a:ext>
            </a:extLst>
          </p:cNvPr>
          <p:cNvSpPr>
            <a:spLocks noGrp="1"/>
          </p:cNvSpPr>
          <p:nvPr>
            <p:ph idx="1"/>
          </p:nvPr>
        </p:nvSpPr>
        <p:spPr>
          <a:xfrm>
            <a:off x="371475" y="1709738"/>
            <a:ext cx="11449050" cy="4419599"/>
          </a:xfrm>
        </p:spPr>
        <p:txBody>
          <a:bodyPr numCol="1">
            <a:normAutofit/>
          </a:bodyPr>
          <a:lstStyle/>
          <a:p>
            <a:pPr marL="0" indent="0">
              <a:buNone/>
            </a:pPr>
            <a:r>
              <a:rPr lang="nl-NL" dirty="0"/>
              <a:t>Als je gedrag van een persoon of van een groep wil begrijpen en veranderen, is het belangrijk dat je naar alle drie factoren kijkt:</a:t>
            </a:r>
          </a:p>
          <a:p>
            <a:pPr marL="457200" indent="-457200">
              <a:buFont typeface="Arial" panose="020B0604020202020204" pitchFamily="34" charset="0"/>
              <a:buChar char="•"/>
            </a:pPr>
            <a:r>
              <a:rPr lang="nl-NL" i="1" dirty="0"/>
              <a:t>Capaciteit</a:t>
            </a:r>
          </a:p>
          <a:p>
            <a:pPr marL="457200" indent="-457200">
              <a:buFont typeface="Arial" panose="020B0604020202020204" pitchFamily="34" charset="0"/>
              <a:buChar char="•"/>
            </a:pPr>
            <a:r>
              <a:rPr lang="nl-NL" i="1" dirty="0"/>
              <a:t>Motivatie</a:t>
            </a:r>
          </a:p>
          <a:p>
            <a:pPr marL="457200" indent="-457200">
              <a:buFont typeface="Arial" panose="020B0604020202020204" pitchFamily="34" charset="0"/>
              <a:buChar char="•"/>
            </a:pPr>
            <a:r>
              <a:rPr lang="nl-NL" i="1" dirty="0"/>
              <a:t>Omgeving</a:t>
            </a:r>
          </a:p>
        </p:txBody>
      </p:sp>
    </p:spTree>
    <p:extLst>
      <p:ext uri="{BB962C8B-B14F-4D97-AF65-F5344CB8AC3E}">
        <p14:creationId xmlns:p14="http://schemas.microsoft.com/office/powerpoint/2010/main" val="3622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ACF1A1-8561-4377-DE8C-C44C4E2AA8A2}"/>
              </a:ext>
            </a:extLst>
          </p:cNvPr>
          <p:cNvSpPr>
            <a:spLocks noGrp="1"/>
          </p:cNvSpPr>
          <p:nvPr>
            <p:ph type="body" sz="quarter" idx="16"/>
          </p:nvPr>
        </p:nvSpPr>
        <p:spPr/>
        <p:txBody>
          <a:bodyPr/>
          <a:lstStyle/>
          <a:p>
            <a:endParaRPr lang="nl-NL"/>
          </a:p>
        </p:txBody>
      </p:sp>
      <p:sp>
        <p:nvSpPr>
          <p:cNvPr id="4" name="Tijdelijke aanduiding voor tekst 3">
            <a:extLst>
              <a:ext uri="{FF2B5EF4-FFF2-40B4-BE49-F238E27FC236}">
                <a16:creationId xmlns:a16="http://schemas.microsoft.com/office/drawing/2014/main" id="{ADF927C4-D5AE-48DA-07CB-EBCEF361937F}"/>
              </a:ext>
            </a:extLst>
          </p:cNvPr>
          <p:cNvSpPr>
            <a:spLocks noGrp="1"/>
          </p:cNvSpPr>
          <p:nvPr>
            <p:ph type="body" sz="quarter" idx="13"/>
          </p:nvPr>
        </p:nvSpPr>
        <p:spPr/>
        <p:txBody>
          <a:bodyPr/>
          <a:lstStyle/>
          <a:p>
            <a:pPr marL="0" indent="0">
              <a:buNone/>
            </a:pPr>
            <a:r>
              <a:rPr lang="nl-NL" dirty="0"/>
              <a:t>Weerstand is een sterk motief om gedrag niet te vertonen. </a:t>
            </a:r>
          </a:p>
          <a:p>
            <a:pPr marL="0" indent="0">
              <a:buNone/>
            </a:pPr>
            <a:endParaRPr lang="nl-NL" dirty="0"/>
          </a:p>
          <a:p>
            <a:pPr marL="0" indent="0">
              <a:buNone/>
            </a:pPr>
            <a:r>
              <a:rPr lang="nl-NL" dirty="0"/>
              <a:t>Er zijn drie vormen van weerstand.</a:t>
            </a:r>
          </a:p>
          <a:p>
            <a:pPr marL="342900" indent="-342900">
              <a:buAutoNum type="arabicPeriod"/>
            </a:pPr>
            <a:r>
              <a:rPr lang="nl-NL" dirty="0"/>
              <a:t>Aversie: Mensen voelen zich gedwongen tot verandering. </a:t>
            </a:r>
          </a:p>
          <a:p>
            <a:pPr marL="342900" indent="-342900">
              <a:buAutoNum type="arabicPeriod"/>
            </a:pPr>
            <a:r>
              <a:rPr lang="nl-NL" dirty="0"/>
              <a:t>Scepsis: Mensen zin niet overtuigd van het nu of wantrouwen de afzender</a:t>
            </a:r>
          </a:p>
          <a:p>
            <a:pPr marL="342900" indent="-342900">
              <a:buAutoNum type="arabicPeriod"/>
            </a:pPr>
            <a:r>
              <a:rPr lang="nl-NL" dirty="0" err="1"/>
              <a:t>Inertia</a:t>
            </a:r>
            <a:r>
              <a:rPr lang="nl-NL" dirty="0"/>
              <a:t>: Mensen zijn passief omdat er geen interesse is of er tegenop zien. </a:t>
            </a:r>
          </a:p>
        </p:txBody>
      </p:sp>
      <p:sp>
        <p:nvSpPr>
          <p:cNvPr id="5" name="Titel 4">
            <a:extLst>
              <a:ext uri="{FF2B5EF4-FFF2-40B4-BE49-F238E27FC236}">
                <a16:creationId xmlns:a16="http://schemas.microsoft.com/office/drawing/2014/main" id="{E07E9A59-33CA-2CD1-A121-196B72933C9F}"/>
              </a:ext>
            </a:extLst>
          </p:cNvPr>
          <p:cNvSpPr>
            <a:spLocks noGrp="1"/>
          </p:cNvSpPr>
          <p:nvPr>
            <p:ph type="title"/>
          </p:nvPr>
        </p:nvSpPr>
        <p:spPr/>
        <p:txBody>
          <a:bodyPr/>
          <a:lstStyle/>
          <a:p>
            <a:r>
              <a:rPr lang="nl-NL" dirty="0"/>
              <a:t>Weerstand</a:t>
            </a:r>
          </a:p>
        </p:txBody>
      </p:sp>
      <p:pic>
        <p:nvPicPr>
          <p:cNvPr id="2050" name="Picture 2" descr="Weerstandsperspectief - Managementmodellensite">
            <a:extLst>
              <a:ext uri="{FF2B5EF4-FFF2-40B4-BE49-F238E27FC236}">
                <a16:creationId xmlns:a16="http://schemas.microsoft.com/office/drawing/2014/main" id="{4CE549AA-89DC-302A-6592-6300061B924D}"/>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585" b="585"/>
          <a:stretch/>
        </p:blipFill>
        <p:spPr bwMode="auto">
          <a:xfrm>
            <a:off x="360169" y="1457266"/>
            <a:ext cx="5656454" cy="41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8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39FB6-6D9E-BAA5-E188-94338F10E7BC}"/>
              </a:ext>
            </a:extLst>
          </p:cNvPr>
          <p:cNvSpPr>
            <a:spLocks noGrp="1"/>
          </p:cNvSpPr>
          <p:nvPr>
            <p:ph type="title"/>
          </p:nvPr>
        </p:nvSpPr>
        <p:spPr/>
        <p:txBody>
          <a:bodyPr/>
          <a:lstStyle/>
          <a:p>
            <a:r>
              <a:rPr lang="nl-NL" dirty="0"/>
              <a:t>Gedragsbeïnvloeding</a:t>
            </a:r>
            <a:br>
              <a:rPr lang="nl-NL" dirty="0"/>
            </a:br>
            <a:endParaRPr lang="nl-NL" dirty="0"/>
          </a:p>
        </p:txBody>
      </p:sp>
      <p:sp>
        <p:nvSpPr>
          <p:cNvPr id="4" name="Tijdelijke aanduiding voor tekst 3">
            <a:extLst>
              <a:ext uri="{FF2B5EF4-FFF2-40B4-BE49-F238E27FC236}">
                <a16:creationId xmlns:a16="http://schemas.microsoft.com/office/drawing/2014/main" id="{0DE64449-A14B-A4FF-9718-55135EA2D672}"/>
              </a:ext>
            </a:extLst>
          </p:cNvPr>
          <p:cNvSpPr>
            <a:spLocks noGrp="1"/>
          </p:cNvSpPr>
          <p:nvPr>
            <p:ph type="body" sz="quarter" idx="14"/>
          </p:nvPr>
        </p:nvSpPr>
        <p:spPr/>
        <p:txBody>
          <a:bodyPr/>
          <a:lstStyle/>
          <a:p>
            <a:r>
              <a:rPr lang="nl-NL" dirty="0"/>
              <a:t>2.</a:t>
            </a:r>
          </a:p>
        </p:txBody>
      </p:sp>
      <p:pic>
        <p:nvPicPr>
          <p:cNvPr id="1026" name="Picture 2" descr="Onbewuste gedragsbeïnvloeding: hoe werkt dit? - Inhealth">
            <a:extLst>
              <a:ext uri="{FF2B5EF4-FFF2-40B4-BE49-F238E27FC236}">
                <a16:creationId xmlns:a16="http://schemas.microsoft.com/office/drawing/2014/main" id="{6FBDB4E2-65AC-92F2-AAC3-78A063D3FE75}"/>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4308" b="43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8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29F6C99-4C69-B9F2-0551-6965E1ABA0D6}"/>
              </a:ext>
            </a:extLst>
          </p:cNvPr>
          <p:cNvSpPr>
            <a:spLocks noGrp="1"/>
          </p:cNvSpPr>
          <p:nvPr>
            <p:ph type="body" sz="quarter" idx="13"/>
          </p:nvPr>
        </p:nvSpPr>
        <p:spPr/>
        <p:txBody>
          <a:bodyPr/>
          <a:lstStyle/>
          <a:p>
            <a:pPr marL="0" indent="0">
              <a:buNone/>
            </a:pPr>
            <a:r>
              <a:rPr lang="nl-NL" dirty="0"/>
              <a:t>Zijn de tafels even lang? </a:t>
            </a:r>
          </a:p>
        </p:txBody>
      </p:sp>
      <p:sp>
        <p:nvSpPr>
          <p:cNvPr id="5" name="Titel 4">
            <a:extLst>
              <a:ext uri="{FF2B5EF4-FFF2-40B4-BE49-F238E27FC236}">
                <a16:creationId xmlns:a16="http://schemas.microsoft.com/office/drawing/2014/main" id="{CB0279D4-61E1-7464-C7CC-2678A11CC514}"/>
              </a:ext>
            </a:extLst>
          </p:cNvPr>
          <p:cNvSpPr>
            <a:spLocks noGrp="1"/>
          </p:cNvSpPr>
          <p:nvPr>
            <p:ph type="title"/>
          </p:nvPr>
        </p:nvSpPr>
        <p:spPr/>
        <p:txBody>
          <a:bodyPr/>
          <a:lstStyle/>
          <a:p>
            <a:r>
              <a:rPr lang="nl-NL" dirty="0"/>
              <a:t>Handel jij rationeel? </a:t>
            </a:r>
          </a:p>
        </p:txBody>
      </p:sp>
      <p:pic>
        <p:nvPicPr>
          <p:cNvPr id="1026" name="Picture 2" descr="Afbeelding door Asociación Cultural Alifa (flickr.com)">
            <a:hlinkClick r:id="rId2"/>
            <a:extLst>
              <a:ext uri="{FF2B5EF4-FFF2-40B4-BE49-F238E27FC236}">
                <a16:creationId xmlns:a16="http://schemas.microsoft.com/office/drawing/2014/main" id="{1E345014-FA7A-70B3-8CE4-04F2B59AD5B8}"/>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1620" b="16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3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F1668-8C82-4A28-C06C-7DB0D9BD974D}"/>
              </a:ext>
            </a:extLst>
          </p:cNvPr>
          <p:cNvSpPr>
            <a:spLocks noGrp="1"/>
          </p:cNvSpPr>
          <p:nvPr>
            <p:ph type="title"/>
          </p:nvPr>
        </p:nvSpPr>
        <p:spPr/>
        <p:txBody>
          <a:bodyPr/>
          <a:lstStyle/>
          <a:p>
            <a:r>
              <a:rPr lang="nl-NL" dirty="0"/>
              <a:t>Periode planning</a:t>
            </a:r>
          </a:p>
        </p:txBody>
      </p:sp>
      <p:graphicFrame>
        <p:nvGraphicFramePr>
          <p:cNvPr id="4" name="Tabel 4">
            <a:extLst>
              <a:ext uri="{FF2B5EF4-FFF2-40B4-BE49-F238E27FC236}">
                <a16:creationId xmlns:a16="http://schemas.microsoft.com/office/drawing/2014/main" id="{843FAF52-9DF4-5660-853E-B54670A963BA}"/>
              </a:ext>
            </a:extLst>
          </p:cNvPr>
          <p:cNvGraphicFramePr>
            <a:graphicFrameLocks noGrp="1"/>
          </p:cNvGraphicFramePr>
          <p:nvPr>
            <p:ph idx="1"/>
          </p:nvPr>
        </p:nvGraphicFramePr>
        <p:xfrm>
          <a:off x="371475" y="1709738"/>
          <a:ext cx="8965358" cy="3337560"/>
        </p:xfrm>
        <a:graphic>
          <a:graphicData uri="http://schemas.openxmlformats.org/drawingml/2006/table">
            <a:tbl>
              <a:tblPr firstRow="1" bandRow="1">
                <a:tableStyleId>{5C22544A-7EE6-4342-B048-85BDC9FD1C3A}</a:tableStyleId>
              </a:tblPr>
              <a:tblGrid>
                <a:gridCol w="916149">
                  <a:extLst>
                    <a:ext uri="{9D8B030D-6E8A-4147-A177-3AD203B41FA5}">
                      <a16:colId xmlns:a16="http://schemas.microsoft.com/office/drawing/2014/main" val="2883659343"/>
                    </a:ext>
                  </a:extLst>
                </a:gridCol>
                <a:gridCol w="8049209">
                  <a:extLst>
                    <a:ext uri="{9D8B030D-6E8A-4147-A177-3AD203B41FA5}">
                      <a16:colId xmlns:a16="http://schemas.microsoft.com/office/drawing/2014/main" val="1545987464"/>
                    </a:ext>
                  </a:extLst>
                </a:gridCol>
              </a:tblGrid>
              <a:tr h="370840">
                <a:tc>
                  <a:txBody>
                    <a:bodyPr/>
                    <a:lstStyle/>
                    <a:p>
                      <a:r>
                        <a:rPr lang="nl-NL" dirty="0"/>
                        <a:t>Week</a:t>
                      </a:r>
                    </a:p>
                  </a:txBody>
                  <a:tcPr/>
                </a:tc>
                <a:tc>
                  <a:txBody>
                    <a:bodyPr/>
                    <a:lstStyle/>
                    <a:p>
                      <a:r>
                        <a:rPr lang="nl-NL" dirty="0"/>
                        <a:t>Onderwerp</a:t>
                      </a:r>
                    </a:p>
                  </a:txBody>
                  <a:tcPr/>
                </a:tc>
                <a:extLst>
                  <a:ext uri="{0D108BD9-81ED-4DB2-BD59-A6C34878D82A}">
                    <a16:rowId xmlns:a16="http://schemas.microsoft.com/office/drawing/2014/main" val="709293886"/>
                  </a:ext>
                </a:extLst>
              </a:tr>
              <a:tr h="370840">
                <a:tc>
                  <a:txBody>
                    <a:bodyPr/>
                    <a:lstStyle/>
                    <a:p>
                      <a:pPr algn="ctr"/>
                      <a:r>
                        <a:rPr lang="nl-NL" b="1" dirty="0"/>
                        <a:t>1</a:t>
                      </a:r>
                    </a:p>
                  </a:txBody>
                  <a:tcPr/>
                </a:tc>
                <a:tc>
                  <a:txBody>
                    <a:bodyPr/>
                    <a:lstStyle/>
                    <a:p>
                      <a:r>
                        <a:rPr lang="nl-NL" dirty="0"/>
                        <a:t>Duurzaamheid, systeemdenken en waardencreatie</a:t>
                      </a:r>
                    </a:p>
                  </a:txBody>
                  <a:tcPr/>
                </a:tc>
                <a:extLst>
                  <a:ext uri="{0D108BD9-81ED-4DB2-BD59-A6C34878D82A}">
                    <a16:rowId xmlns:a16="http://schemas.microsoft.com/office/drawing/2014/main" val="1255287129"/>
                  </a:ext>
                </a:extLst>
              </a:tr>
              <a:tr h="370840">
                <a:tc>
                  <a:txBody>
                    <a:bodyPr/>
                    <a:lstStyle/>
                    <a:p>
                      <a:pPr algn="ctr"/>
                      <a:r>
                        <a:rPr lang="nl-NL" b="1" dirty="0"/>
                        <a:t>2</a:t>
                      </a:r>
                    </a:p>
                  </a:txBody>
                  <a:tcPr/>
                </a:tc>
                <a:tc>
                  <a:txBody>
                    <a:bodyPr/>
                    <a:lstStyle/>
                    <a:p>
                      <a:r>
                        <a:rPr lang="nl-NL" dirty="0"/>
                        <a:t>Gedrag en gedragsverandering</a:t>
                      </a:r>
                    </a:p>
                  </a:txBody>
                  <a:tcPr/>
                </a:tc>
                <a:extLst>
                  <a:ext uri="{0D108BD9-81ED-4DB2-BD59-A6C34878D82A}">
                    <a16:rowId xmlns:a16="http://schemas.microsoft.com/office/drawing/2014/main" val="770259909"/>
                  </a:ext>
                </a:extLst>
              </a:tr>
              <a:tr h="370840">
                <a:tc>
                  <a:txBody>
                    <a:bodyPr/>
                    <a:lstStyle/>
                    <a:p>
                      <a:pPr algn="ctr"/>
                      <a:r>
                        <a:rPr lang="nl-NL" b="1" dirty="0"/>
                        <a:t>3</a:t>
                      </a:r>
                    </a:p>
                  </a:txBody>
                  <a:tcPr/>
                </a:tc>
                <a:tc>
                  <a:txBody>
                    <a:bodyPr/>
                    <a:lstStyle/>
                    <a:p>
                      <a:r>
                        <a:rPr lang="nl-NL" dirty="0"/>
                        <a:t>Communicatie en beïnvloeding</a:t>
                      </a:r>
                    </a:p>
                  </a:txBody>
                  <a:tcPr/>
                </a:tc>
                <a:extLst>
                  <a:ext uri="{0D108BD9-81ED-4DB2-BD59-A6C34878D82A}">
                    <a16:rowId xmlns:a16="http://schemas.microsoft.com/office/drawing/2014/main" val="2751972460"/>
                  </a:ext>
                </a:extLst>
              </a:tr>
              <a:tr h="370840">
                <a:tc>
                  <a:txBody>
                    <a:bodyPr/>
                    <a:lstStyle/>
                    <a:p>
                      <a:pPr algn="ctr"/>
                      <a:r>
                        <a:rPr lang="nl-NL" b="1" dirty="0"/>
                        <a:t>4</a:t>
                      </a:r>
                    </a:p>
                  </a:txBody>
                  <a:tcPr/>
                </a:tc>
                <a:tc>
                  <a:txBody>
                    <a:bodyPr/>
                    <a:lstStyle/>
                    <a:p>
                      <a:r>
                        <a:rPr lang="nl-NL" dirty="0"/>
                        <a:t>Gedragspsychologie en nudging</a:t>
                      </a:r>
                    </a:p>
                  </a:txBody>
                  <a:tcPr/>
                </a:tc>
                <a:extLst>
                  <a:ext uri="{0D108BD9-81ED-4DB2-BD59-A6C34878D82A}">
                    <a16:rowId xmlns:a16="http://schemas.microsoft.com/office/drawing/2014/main" val="3990730621"/>
                  </a:ext>
                </a:extLst>
              </a:tr>
              <a:tr h="370840">
                <a:tc>
                  <a:txBody>
                    <a:bodyPr/>
                    <a:lstStyle/>
                    <a:p>
                      <a:pPr algn="ctr"/>
                      <a:r>
                        <a:rPr lang="nl-NL" b="1" dirty="0"/>
                        <a:t>5</a:t>
                      </a:r>
                    </a:p>
                  </a:txBody>
                  <a:tcPr/>
                </a:tc>
                <a:tc>
                  <a:txBody>
                    <a:bodyPr/>
                    <a:lstStyle/>
                    <a:p>
                      <a:r>
                        <a:rPr lang="nl-NL" dirty="0"/>
                        <a:t>Systeemdenken en samenwerken</a:t>
                      </a:r>
                    </a:p>
                  </a:txBody>
                  <a:tcPr/>
                </a:tc>
                <a:extLst>
                  <a:ext uri="{0D108BD9-81ED-4DB2-BD59-A6C34878D82A}">
                    <a16:rowId xmlns:a16="http://schemas.microsoft.com/office/drawing/2014/main" val="344361200"/>
                  </a:ext>
                </a:extLst>
              </a:tr>
              <a:tr h="370840">
                <a:tc>
                  <a:txBody>
                    <a:bodyPr/>
                    <a:lstStyle/>
                    <a:p>
                      <a:pPr algn="ctr"/>
                      <a:r>
                        <a:rPr lang="nl-NL" b="1" dirty="0"/>
                        <a:t>6</a:t>
                      </a:r>
                    </a:p>
                  </a:txBody>
                  <a:tcPr/>
                </a:tc>
                <a:tc>
                  <a:txBody>
                    <a:bodyPr/>
                    <a:lstStyle/>
                    <a:p>
                      <a:r>
                        <a:rPr lang="nl-NL" dirty="0"/>
                        <a:t>Systemische verandering en beleid</a:t>
                      </a:r>
                    </a:p>
                  </a:txBody>
                  <a:tcPr/>
                </a:tc>
                <a:extLst>
                  <a:ext uri="{0D108BD9-81ED-4DB2-BD59-A6C34878D82A}">
                    <a16:rowId xmlns:a16="http://schemas.microsoft.com/office/drawing/2014/main" val="2444042374"/>
                  </a:ext>
                </a:extLst>
              </a:tr>
              <a:tr h="370840">
                <a:tc>
                  <a:txBody>
                    <a:bodyPr/>
                    <a:lstStyle/>
                    <a:p>
                      <a:pPr algn="ctr"/>
                      <a:r>
                        <a:rPr lang="nl-NL" b="1" dirty="0"/>
                        <a:t>7</a:t>
                      </a:r>
                    </a:p>
                  </a:txBody>
                  <a:tcPr/>
                </a:tc>
                <a:tc>
                  <a:txBody>
                    <a:bodyPr/>
                    <a:lstStyle/>
                    <a:p>
                      <a:r>
                        <a:rPr lang="nl-NL" dirty="0"/>
                        <a:t>Toekomstige trends en uitdagingen</a:t>
                      </a:r>
                    </a:p>
                  </a:txBody>
                  <a:tcPr/>
                </a:tc>
                <a:extLst>
                  <a:ext uri="{0D108BD9-81ED-4DB2-BD59-A6C34878D82A}">
                    <a16:rowId xmlns:a16="http://schemas.microsoft.com/office/drawing/2014/main" val="271941428"/>
                  </a:ext>
                </a:extLst>
              </a:tr>
              <a:tr h="370840">
                <a:tc>
                  <a:txBody>
                    <a:bodyPr/>
                    <a:lstStyle/>
                    <a:p>
                      <a:pPr algn="ctr"/>
                      <a:r>
                        <a:rPr lang="nl-NL" b="1" dirty="0"/>
                        <a:t>8</a:t>
                      </a:r>
                    </a:p>
                  </a:txBody>
                  <a:tcPr/>
                </a:tc>
                <a:tc>
                  <a:txBody>
                    <a:bodyPr/>
                    <a:lstStyle/>
                    <a:p>
                      <a:r>
                        <a:rPr lang="nl-NL" dirty="0"/>
                        <a:t>Herhalen en reflecteren</a:t>
                      </a:r>
                    </a:p>
                  </a:txBody>
                  <a:tcPr/>
                </a:tc>
                <a:extLst>
                  <a:ext uri="{0D108BD9-81ED-4DB2-BD59-A6C34878D82A}">
                    <a16:rowId xmlns:a16="http://schemas.microsoft.com/office/drawing/2014/main" val="950743931"/>
                  </a:ext>
                </a:extLst>
              </a:tr>
            </a:tbl>
          </a:graphicData>
        </a:graphic>
      </p:graphicFrame>
    </p:spTree>
    <p:extLst>
      <p:ext uri="{BB962C8B-B14F-4D97-AF65-F5344CB8AC3E}">
        <p14:creationId xmlns:p14="http://schemas.microsoft.com/office/powerpoint/2010/main" val="2051221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29F6C99-4C69-B9F2-0551-6965E1ABA0D6}"/>
              </a:ext>
            </a:extLst>
          </p:cNvPr>
          <p:cNvSpPr>
            <a:spLocks noGrp="1"/>
          </p:cNvSpPr>
          <p:nvPr>
            <p:ph type="body" sz="quarter" idx="13"/>
          </p:nvPr>
        </p:nvSpPr>
        <p:spPr/>
        <p:txBody>
          <a:bodyPr/>
          <a:lstStyle/>
          <a:p>
            <a:pPr marL="0" indent="0">
              <a:buNone/>
            </a:pPr>
            <a:r>
              <a:rPr lang="nl-NL" dirty="0"/>
              <a:t>Zijn de lijnen recht of niet? </a:t>
            </a:r>
          </a:p>
        </p:txBody>
      </p:sp>
      <p:sp>
        <p:nvSpPr>
          <p:cNvPr id="5" name="Titel 4">
            <a:extLst>
              <a:ext uri="{FF2B5EF4-FFF2-40B4-BE49-F238E27FC236}">
                <a16:creationId xmlns:a16="http://schemas.microsoft.com/office/drawing/2014/main" id="{CB0279D4-61E1-7464-C7CC-2678A11CC514}"/>
              </a:ext>
            </a:extLst>
          </p:cNvPr>
          <p:cNvSpPr>
            <a:spLocks noGrp="1"/>
          </p:cNvSpPr>
          <p:nvPr>
            <p:ph type="title"/>
          </p:nvPr>
        </p:nvSpPr>
        <p:spPr/>
        <p:txBody>
          <a:bodyPr/>
          <a:lstStyle/>
          <a:p>
            <a:r>
              <a:rPr lang="nl-NL" dirty="0"/>
              <a:t>Handel jij rationeel? </a:t>
            </a:r>
          </a:p>
        </p:txBody>
      </p:sp>
      <p:pic>
        <p:nvPicPr>
          <p:cNvPr id="2050" name="Picture 2" descr="Afbeelding door Kevin Krejci (flickr.com)">
            <a:hlinkClick r:id="rId3"/>
            <a:extLst>
              <a:ext uri="{FF2B5EF4-FFF2-40B4-BE49-F238E27FC236}">
                <a16:creationId xmlns:a16="http://schemas.microsoft.com/office/drawing/2014/main" id="{7A70F4E2-5114-2CE1-5901-16DFF96C32D9}"/>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3878" b="38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4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ED57A2-E9C3-C84C-B12A-18A7BEA0D0B6}"/>
              </a:ext>
            </a:extLst>
          </p:cNvPr>
          <p:cNvSpPr>
            <a:spLocks noGrp="1"/>
          </p:cNvSpPr>
          <p:nvPr>
            <p:ph type="title"/>
          </p:nvPr>
        </p:nvSpPr>
        <p:spPr/>
        <p:txBody>
          <a:bodyPr/>
          <a:lstStyle/>
          <a:p>
            <a:r>
              <a:rPr lang="nl-NL" dirty="0"/>
              <a:t>Rationeel gedrag</a:t>
            </a:r>
          </a:p>
        </p:txBody>
      </p:sp>
      <p:pic>
        <p:nvPicPr>
          <p:cNvPr id="9" name="Onlinemedia 8" title="The Marshmallow Test | Igniter Media | Church Video">
            <a:hlinkClick r:id="" action="ppaction://media"/>
            <a:extLst>
              <a:ext uri="{FF2B5EF4-FFF2-40B4-BE49-F238E27FC236}">
                <a16:creationId xmlns:a16="http://schemas.microsoft.com/office/drawing/2014/main" id="{29C71059-062B-37C8-A021-8401756305F8}"/>
              </a:ext>
            </a:extLst>
          </p:cNvPr>
          <p:cNvPicPr>
            <a:picLocks noGrp="1" noRot="1" noChangeAspect="1"/>
          </p:cNvPicPr>
          <p:nvPr>
            <p:ph idx="1"/>
            <a:videoFile r:link="rId1"/>
          </p:nvPr>
        </p:nvPicPr>
        <p:blipFill>
          <a:blip r:embed="rId4"/>
          <a:stretch>
            <a:fillRect/>
          </a:stretch>
        </p:blipFill>
        <p:spPr>
          <a:xfrm>
            <a:off x="371476" y="1068729"/>
            <a:ext cx="9513304" cy="5375490"/>
          </a:xfrm>
          <a:prstGeom prst="rect">
            <a:avLst/>
          </a:prstGeom>
        </p:spPr>
      </p:pic>
    </p:spTree>
    <p:extLst>
      <p:ext uri="{BB962C8B-B14F-4D97-AF65-F5344CB8AC3E}">
        <p14:creationId xmlns:p14="http://schemas.microsoft.com/office/powerpoint/2010/main" val="4885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B66DF-D5B0-D538-0D8E-16757790DB9F}"/>
              </a:ext>
            </a:extLst>
          </p:cNvPr>
          <p:cNvSpPr>
            <a:spLocks noGrp="1"/>
          </p:cNvSpPr>
          <p:nvPr>
            <p:ph type="title"/>
          </p:nvPr>
        </p:nvSpPr>
        <p:spPr/>
        <p:txBody>
          <a:bodyPr/>
          <a:lstStyle/>
          <a:p>
            <a:r>
              <a:rPr lang="nl-NL" dirty="0"/>
              <a:t>Opdracht rationeel</a:t>
            </a:r>
          </a:p>
        </p:txBody>
      </p:sp>
      <p:sp>
        <p:nvSpPr>
          <p:cNvPr id="4" name="Tijdelijke aanduiding voor tekst 3">
            <a:extLst>
              <a:ext uri="{FF2B5EF4-FFF2-40B4-BE49-F238E27FC236}">
                <a16:creationId xmlns:a16="http://schemas.microsoft.com/office/drawing/2014/main" id="{4A921A84-BE73-6199-189F-546339409B93}"/>
              </a:ext>
            </a:extLst>
          </p:cNvPr>
          <p:cNvSpPr>
            <a:spLocks noGrp="1"/>
          </p:cNvSpPr>
          <p:nvPr>
            <p:ph type="body" sz="quarter" idx="13"/>
          </p:nvPr>
        </p:nvSpPr>
        <p:spPr>
          <a:xfrm>
            <a:off x="371474" y="1709738"/>
            <a:ext cx="5724525" cy="4419599"/>
          </a:xfrm>
        </p:spPr>
        <p:txBody>
          <a:bodyPr/>
          <a:lstStyle/>
          <a:p>
            <a:pPr marL="0" indent="0">
              <a:buNone/>
            </a:pPr>
            <a:r>
              <a:rPr lang="nl-NL" dirty="0"/>
              <a:t>Het restant van dit uur gaan jullie aan de slag met een opdracht (</a:t>
            </a:r>
            <a:r>
              <a:rPr lang="nl-NL" dirty="0" err="1"/>
              <a:t>Sonnemans</a:t>
            </a:r>
            <a:r>
              <a:rPr lang="nl-NL" dirty="0"/>
              <a:t>, 2014). Stel, je gaat een huis kopen in Tilburg met een budget van mij. Ongetwijfeld zijn er bepaalde eisen waaraan dit huis volgens jullie moet voldoen: een bepaalde grootte, buitenruimte, mooie keuken, ik noem maar wat. Jullie gaan op zoek naar een huis dat zo goed mogelijk aan jullie zelf bedachte eisen voldoet. Doorloop hiervoor de volgende stappen:</a:t>
            </a:r>
          </a:p>
          <a:p>
            <a:pPr marL="342900" indent="-342900">
              <a:buAutoNum type="arabicPeriod"/>
            </a:pPr>
            <a:r>
              <a:rPr lang="nl-NL" dirty="0"/>
              <a:t>Maak een lijst van voorwaarden minimaal 10. </a:t>
            </a:r>
          </a:p>
          <a:p>
            <a:pPr marL="342900" indent="-342900">
              <a:buAutoNum type="arabicPeriod"/>
            </a:pPr>
            <a:r>
              <a:rPr lang="nl-NL" dirty="0"/>
              <a:t>Ga op </a:t>
            </a:r>
            <a:r>
              <a:rPr lang="nl-NL" dirty="0" err="1"/>
              <a:t>funda</a:t>
            </a:r>
            <a:r>
              <a:rPr lang="nl-NL" dirty="0"/>
              <a:t> zoeken naar een koophuis dat aan jullie eisen voldoet. Als dit niet lukt schrap je een voorwaarden, tot dat je iets kan kopen van € 400.000</a:t>
            </a:r>
          </a:p>
          <a:p>
            <a:pPr marL="342900" indent="-342900">
              <a:buAutoNum type="arabicPeriod"/>
            </a:pPr>
            <a:r>
              <a:rPr lang="nl-NL" dirty="0"/>
              <a:t>Aan hoeveel eisen hebben jullie kunnen voldoen? </a:t>
            </a:r>
          </a:p>
        </p:txBody>
      </p:sp>
      <p:sp>
        <p:nvSpPr>
          <p:cNvPr id="6" name="Tijdelijke aanduiding voor tekst 5">
            <a:extLst>
              <a:ext uri="{FF2B5EF4-FFF2-40B4-BE49-F238E27FC236}">
                <a16:creationId xmlns:a16="http://schemas.microsoft.com/office/drawing/2014/main" id="{90667161-6625-802F-5686-016C868FA050}"/>
              </a:ext>
            </a:extLst>
          </p:cNvPr>
          <p:cNvSpPr>
            <a:spLocks noGrp="1"/>
          </p:cNvSpPr>
          <p:nvPr>
            <p:ph type="body" sz="quarter" idx="16"/>
          </p:nvPr>
        </p:nvSpPr>
        <p:spPr>
          <a:xfrm>
            <a:off x="6498227" y="5625175"/>
            <a:ext cx="5322298" cy="504163"/>
          </a:xfrm>
        </p:spPr>
        <p:txBody>
          <a:bodyPr/>
          <a:lstStyle/>
          <a:p>
            <a:r>
              <a:rPr lang="nl-NL" dirty="0"/>
              <a:t>Draaiend huis in tilburg.</a:t>
            </a:r>
          </a:p>
        </p:txBody>
      </p:sp>
      <p:pic>
        <p:nvPicPr>
          <p:cNvPr id="3078" name="Picture 6" descr="Draaiend Huis draait dertien jaar: dwars door politieke stormen, maar niet  door weer en wind | Tilburg e.o. | bd.nl">
            <a:extLst>
              <a:ext uri="{FF2B5EF4-FFF2-40B4-BE49-F238E27FC236}">
                <a16:creationId xmlns:a16="http://schemas.microsoft.com/office/drawing/2014/main" id="{4344B772-2F3D-8360-D78F-2786491D196D}"/>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4186" b="4186"/>
          <a:stretch>
            <a:fillRect/>
          </a:stretch>
        </p:blipFill>
        <p:spPr bwMode="auto">
          <a:xfrm>
            <a:off x="6498227" y="1700213"/>
            <a:ext cx="5322297" cy="368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EC2C2F6-29B1-6325-E068-93AC82BCCEEA}"/>
              </a:ext>
            </a:extLst>
          </p:cNvPr>
          <p:cNvSpPr>
            <a:spLocks noGrp="1"/>
          </p:cNvSpPr>
          <p:nvPr>
            <p:ph type="title"/>
          </p:nvPr>
        </p:nvSpPr>
        <p:spPr/>
        <p:txBody>
          <a:bodyPr/>
          <a:lstStyle/>
          <a:p>
            <a:r>
              <a:rPr lang="nl-NL" i="1" dirty="0"/>
              <a:t>Homo </a:t>
            </a:r>
            <a:r>
              <a:rPr lang="nl-NL" i="1" dirty="0" err="1"/>
              <a:t>economicus</a:t>
            </a:r>
            <a:endParaRPr lang="nl-NL" i="1" dirty="0"/>
          </a:p>
        </p:txBody>
      </p:sp>
      <p:sp>
        <p:nvSpPr>
          <p:cNvPr id="5" name="Tijdelijke aanduiding voor tekst 4">
            <a:extLst>
              <a:ext uri="{FF2B5EF4-FFF2-40B4-BE49-F238E27FC236}">
                <a16:creationId xmlns:a16="http://schemas.microsoft.com/office/drawing/2014/main" id="{4688F1A2-50BE-19D1-C7CE-2AD650DF4BC3}"/>
              </a:ext>
            </a:extLst>
          </p:cNvPr>
          <p:cNvSpPr>
            <a:spLocks noGrp="1"/>
          </p:cNvSpPr>
          <p:nvPr>
            <p:ph type="body" sz="quarter" idx="13"/>
          </p:nvPr>
        </p:nvSpPr>
        <p:spPr/>
        <p:txBody>
          <a:bodyPr/>
          <a:lstStyle/>
          <a:p>
            <a:pPr marL="0" indent="0">
              <a:buNone/>
            </a:pPr>
            <a:r>
              <a:rPr lang="nl-NL" dirty="0"/>
              <a:t>Ofwel de economische mens, handelt altijd rationeel, is oneindig slim en maakt nooit fouten.</a:t>
            </a:r>
          </a:p>
          <a:p>
            <a:pPr marL="0" indent="0">
              <a:buNone/>
            </a:pPr>
            <a:endParaRPr lang="nl-NL" dirty="0"/>
          </a:p>
          <a:p>
            <a:pPr marL="0" indent="0">
              <a:buNone/>
            </a:pPr>
            <a:r>
              <a:rPr lang="nl-NL" i="1" dirty="0"/>
              <a:t>Maar is hij dan wel zelfzuchtig?</a:t>
            </a:r>
          </a:p>
          <a:p>
            <a:pPr marL="0" indent="0">
              <a:buNone/>
            </a:pPr>
            <a:endParaRPr lang="nl-NL" dirty="0"/>
          </a:p>
          <a:p>
            <a:pPr marL="0" indent="0">
              <a:buNone/>
            </a:pPr>
            <a:endParaRPr lang="nl-NL" dirty="0"/>
          </a:p>
        </p:txBody>
      </p:sp>
      <p:pic>
        <p:nvPicPr>
          <p:cNvPr id="4098" name="Picture 2" descr="Il grande imbroglio dell'homo oeconomicus | Left">
            <a:extLst>
              <a:ext uri="{FF2B5EF4-FFF2-40B4-BE49-F238E27FC236}">
                <a16:creationId xmlns:a16="http://schemas.microsoft.com/office/drawing/2014/main" id="{81773ADE-5B2A-D91C-51C4-B4D614873716}"/>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9149" r="8585" b="1019"/>
          <a:stretch/>
        </p:blipFill>
        <p:spPr bwMode="auto">
          <a:xfrm>
            <a:off x="79376" y="1825226"/>
            <a:ext cx="6096001" cy="41886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terkste schouders dragen niet zwaarste lasten: rijksten betalen minder  belasting | NU - Het laatste nieuws het eerst op NU.nl">
            <a:extLst>
              <a:ext uri="{FF2B5EF4-FFF2-40B4-BE49-F238E27FC236}">
                <a16:creationId xmlns:a16="http://schemas.microsoft.com/office/drawing/2014/main" id="{0169F455-C49D-8937-CE83-9BEA7B84C0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75377" y="3214687"/>
            <a:ext cx="5181600" cy="2914650"/>
          </a:xfrm>
          <a:prstGeom prst="rect">
            <a:avLst/>
          </a:prstGeom>
          <a:solidFill>
            <a:srgbClr val="FFFFFF"/>
          </a:solidFill>
        </p:spPr>
      </p:pic>
    </p:spTree>
    <p:extLst>
      <p:ext uri="{BB962C8B-B14F-4D97-AF65-F5344CB8AC3E}">
        <p14:creationId xmlns:p14="http://schemas.microsoft.com/office/powerpoint/2010/main" val="21794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a:extLst>
              <a:ext uri="{FF2B5EF4-FFF2-40B4-BE49-F238E27FC236}">
                <a16:creationId xmlns:a16="http://schemas.microsoft.com/office/drawing/2014/main" id="{F23EC9DA-F832-9492-1F64-95C16705AFCC}"/>
              </a:ext>
            </a:extLst>
          </p:cNvPr>
          <p:cNvSpPr>
            <a:spLocks noGrp="1"/>
          </p:cNvSpPr>
          <p:nvPr>
            <p:ph type="title"/>
          </p:nvPr>
        </p:nvSpPr>
        <p:spPr>
          <a:xfrm>
            <a:off x="6175377" y="296863"/>
            <a:ext cx="5638799" cy="1160403"/>
          </a:xfrm>
        </p:spPr>
        <p:txBody>
          <a:bodyPr anchor="t">
            <a:normAutofit/>
          </a:bodyPr>
          <a:lstStyle/>
          <a:p>
            <a:r>
              <a:rPr lang="en-US" dirty="0" err="1"/>
              <a:t>Zelfzuchtig</a:t>
            </a:r>
            <a:r>
              <a:rPr lang="en-US" dirty="0"/>
              <a:t> </a:t>
            </a:r>
            <a:r>
              <a:rPr lang="en-US" dirty="0" err="1"/>
              <a:t>deel</a:t>
            </a:r>
            <a:r>
              <a:rPr lang="en-US" dirty="0"/>
              <a:t> I</a:t>
            </a:r>
          </a:p>
        </p:txBody>
      </p:sp>
      <p:sp>
        <p:nvSpPr>
          <p:cNvPr id="13" name="Tijdelijke aanduiding voor inhoud 12">
            <a:extLst>
              <a:ext uri="{FF2B5EF4-FFF2-40B4-BE49-F238E27FC236}">
                <a16:creationId xmlns:a16="http://schemas.microsoft.com/office/drawing/2014/main" id="{23C1DE09-5E21-3837-C9B0-F7C5F30393D3}"/>
              </a:ext>
            </a:extLst>
          </p:cNvPr>
          <p:cNvSpPr>
            <a:spLocks noGrp="1"/>
          </p:cNvSpPr>
          <p:nvPr>
            <p:ph type="body" sz="quarter" idx="13"/>
          </p:nvPr>
        </p:nvSpPr>
        <p:spPr>
          <a:xfrm>
            <a:off x="6175377" y="1709738"/>
            <a:ext cx="5645150" cy="4419599"/>
          </a:xfrm>
        </p:spPr>
        <p:txBody>
          <a:bodyPr>
            <a:normAutofit/>
          </a:bodyPr>
          <a:lstStyle/>
          <a:p>
            <a:pPr marL="0" indent="0">
              <a:spcAft>
                <a:spcPts val="600"/>
              </a:spcAft>
              <a:buNone/>
            </a:pPr>
            <a:r>
              <a:rPr lang="nl-NL" dirty="0"/>
              <a:t>Een eerste interessant experiment is de zogeheten Ultimatum Game (UG), ofwel het ultimatum spel.</a:t>
            </a:r>
            <a:endParaRPr lang="nl-NL"/>
          </a:p>
          <a:p>
            <a:pPr marL="0" indent="0">
              <a:spcAft>
                <a:spcPts val="600"/>
              </a:spcAft>
              <a:buNone/>
            </a:pPr>
            <a:r>
              <a:rPr lang="nl-NL" dirty="0"/>
              <a:t> </a:t>
            </a:r>
            <a:endParaRPr lang="nl-NL"/>
          </a:p>
          <a:p>
            <a:pPr marL="0" indent="0">
              <a:spcAft>
                <a:spcPts val="600"/>
              </a:spcAft>
              <a:buNone/>
            </a:pPr>
            <a:r>
              <a:rPr lang="nl-NL" dirty="0"/>
              <a:t>Het wordt gespeeld door twee spelers: speler 1 en 2. Speler 1 krijgt €10 en mag dit verdelen tussen hem- of haarzelf en speler 2. Speler 2 mag na de verdeling vervolgens kiezen of hij of zij dit bod accepteert. </a:t>
            </a:r>
            <a:endParaRPr lang="nl-NL"/>
          </a:p>
          <a:p>
            <a:pPr marL="0" indent="0">
              <a:spcAft>
                <a:spcPts val="600"/>
              </a:spcAft>
              <a:buNone/>
            </a:pPr>
            <a:endParaRPr lang="nl-NL"/>
          </a:p>
          <a:p>
            <a:pPr marL="0" indent="0">
              <a:spcAft>
                <a:spcPts val="600"/>
              </a:spcAft>
              <a:buNone/>
            </a:pPr>
            <a:r>
              <a:rPr lang="nl-NL" dirty="0"/>
              <a:t>Accepteert hij of zij het niet dan krijgen ze beiden niets.</a:t>
            </a:r>
            <a:endParaRPr lang="nl-NL"/>
          </a:p>
        </p:txBody>
      </p:sp>
      <p:pic>
        <p:nvPicPr>
          <p:cNvPr id="6148" name="Picture 4">
            <a:extLst>
              <a:ext uri="{FF2B5EF4-FFF2-40B4-BE49-F238E27FC236}">
                <a16:creationId xmlns:a16="http://schemas.microsoft.com/office/drawing/2014/main" id="{F9C5FA04-3EDF-3BD5-A3AA-64A53B68AFB3}"/>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p:blipFill>
        <p:spPr bwMode="auto">
          <a:xfrm>
            <a:off x="307973" y="0"/>
            <a:ext cx="5400675" cy="6858000"/>
          </a:xfrm>
          <a:prstGeom prst="rect">
            <a:avLst/>
          </a:prstGeom>
          <a:solidFill>
            <a:srgbClr val="FFFFFF"/>
          </a:solidFill>
        </p:spPr>
      </p:pic>
    </p:spTree>
    <p:extLst>
      <p:ext uri="{BB962C8B-B14F-4D97-AF65-F5344CB8AC3E}">
        <p14:creationId xmlns:p14="http://schemas.microsoft.com/office/powerpoint/2010/main" val="1194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inhoud 12">
            <a:extLst>
              <a:ext uri="{FF2B5EF4-FFF2-40B4-BE49-F238E27FC236}">
                <a16:creationId xmlns:a16="http://schemas.microsoft.com/office/drawing/2014/main" id="{23C1DE09-5E21-3837-C9B0-F7C5F30393D3}"/>
              </a:ext>
            </a:extLst>
          </p:cNvPr>
          <p:cNvSpPr>
            <a:spLocks noGrp="1"/>
          </p:cNvSpPr>
          <p:nvPr>
            <p:ph type="body" sz="quarter" idx="13"/>
          </p:nvPr>
        </p:nvSpPr>
        <p:spPr>
          <a:xfrm>
            <a:off x="563980" y="512762"/>
            <a:ext cx="8505825" cy="5832475"/>
          </a:xfrm>
        </p:spPr>
        <p:txBody>
          <a:bodyPr/>
          <a:lstStyle/>
          <a:p>
            <a:pPr marL="0" indent="0">
              <a:buNone/>
            </a:pPr>
            <a:endParaRPr lang="nl-NL" dirty="0"/>
          </a:p>
          <a:p>
            <a:pPr marL="0" indent="0">
              <a:buNone/>
            </a:pPr>
            <a:r>
              <a:rPr lang="nl-NL" b="1" dirty="0"/>
              <a:t>Wat valt erop ?</a:t>
            </a:r>
          </a:p>
          <a:p>
            <a:pPr marL="0" indent="0">
              <a:buNone/>
            </a:pPr>
            <a:endParaRPr lang="nl-NL" dirty="0"/>
          </a:p>
          <a:p>
            <a:pPr marL="0" indent="0">
              <a:buNone/>
            </a:pPr>
            <a:endParaRPr lang="nl-NL" dirty="0"/>
          </a:p>
          <a:p>
            <a:pPr marL="0" indent="0">
              <a:buNone/>
            </a:pPr>
            <a:r>
              <a:rPr lang="nl-NL" dirty="0"/>
              <a:t>Als we wereldwijde onderzoeksresultaten moeten geloven hebben de mensen die speler 1 waren gemiddeld zo'n 40 tot 50% weggegeven.</a:t>
            </a:r>
          </a:p>
          <a:p>
            <a:pPr marL="0" indent="0">
              <a:buNone/>
            </a:pPr>
            <a:r>
              <a:rPr lang="nl-NL" dirty="0"/>
              <a:t>Dit klopt niet als we rationeel nadenken over de keuze.</a:t>
            </a:r>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3" name="Titel 2">
            <a:extLst>
              <a:ext uri="{FF2B5EF4-FFF2-40B4-BE49-F238E27FC236}">
                <a16:creationId xmlns:a16="http://schemas.microsoft.com/office/drawing/2014/main" id="{1060868E-E046-ABF2-9398-44D3B0058281}"/>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2899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D5E2A-1277-4CAD-2878-91D6F809EA26}"/>
              </a:ext>
            </a:extLst>
          </p:cNvPr>
          <p:cNvSpPr>
            <a:spLocks noGrp="1"/>
          </p:cNvSpPr>
          <p:nvPr>
            <p:ph type="title"/>
          </p:nvPr>
        </p:nvSpPr>
        <p:spPr>
          <a:xfrm>
            <a:off x="6175377" y="296863"/>
            <a:ext cx="5638799" cy="1160403"/>
          </a:xfrm>
        </p:spPr>
        <p:txBody>
          <a:bodyPr anchor="t">
            <a:normAutofit/>
          </a:bodyPr>
          <a:lstStyle/>
          <a:p>
            <a:r>
              <a:rPr lang="nl-NL" b="0" dirty="0"/>
              <a:t>Begrensde rationaliteit</a:t>
            </a:r>
          </a:p>
        </p:txBody>
      </p:sp>
      <p:sp>
        <p:nvSpPr>
          <p:cNvPr id="3" name="Tijdelijke aanduiding voor tekst 2">
            <a:extLst>
              <a:ext uri="{FF2B5EF4-FFF2-40B4-BE49-F238E27FC236}">
                <a16:creationId xmlns:a16="http://schemas.microsoft.com/office/drawing/2014/main" id="{9054D9AD-9321-3912-3967-F4142E3E45B0}"/>
              </a:ext>
            </a:extLst>
          </p:cNvPr>
          <p:cNvSpPr>
            <a:spLocks noGrp="1"/>
          </p:cNvSpPr>
          <p:nvPr>
            <p:ph type="body" sz="quarter" idx="13"/>
          </p:nvPr>
        </p:nvSpPr>
        <p:spPr>
          <a:xfrm>
            <a:off x="6175377" y="1709738"/>
            <a:ext cx="5645150" cy="4419599"/>
          </a:xfrm>
        </p:spPr>
        <p:txBody>
          <a:bodyPr>
            <a:normAutofit/>
          </a:bodyPr>
          <a:lstStyle/>
          <a:p>
            <a:pPr marL="0" indent="0">
              <a:spcAft>
                <a:spcPts val="600"/>
              </a:spcAft>
              <a:buNone/>
            </a:pPr>
            <a:r>
              <a:rPr lang="nl-NL" dirty="0"/>
              <a:t>Men weegt niet alle opties tegen elkaar af bij het kiezen maar maakt een selectie en kiest op basis daarvan.</a:t>
            </a:r>
          </a:p>
          <a:p>
            <a:pPr marL="0" indent="0">
              <a:spcAft>
                <a:spcPts val="600"/>
              </a:spcAft>
              <a:buNone/>
            </a:pPr>
            <a:endParaRPr lang="nl-NL" dirty="0"/>
          </a:p>
          <a:p>
            <a:pPr marL="0" indent="0">
              <a:spcAft>
                <a:spcPts val="600"/>
              </a:spcAft>
              <a:buNone/>
            </a:pPr>
            <a:r>
              <a:rPr lang="nl-NL" dirty="0"/>
              <a:t>Mensen zijn niet oneindig slim maar gaan op zoek naar wat ‘goed genoeg is’. </a:t>
            </a:r>
          </a:p>
          <a:p>
            <a:pPr marL="0" indent="0">
              <a:spcAft>
                <a:spcPts val="600"/>
              </a:spcAft>
              <a:buNone/>
            </a:pPr>
            <a:endParaRPr lang="nl-NL" dirty="0"/>
          </a:p>
          <a:p>
            <a:pPr marL="0" indent="0">
              <a:spcAft>
                <a:spcPts val="600"/>
              </a:spcAft>
              <a:buNone/>
            </a:pPr>
            <a:endParaRPr lang="nl-NL" dirty="0"/>
          </a:p>
        </p:txBody>
      </p:sp>
      <p:pic>
        <p:nvPicPr>
          <p:cNvPr id="4098" name="Picture 2" descr="&quot;One finds limits by pushing them.&quot; Herbert Simon. Afbeelding door insideview (flickr.com)">
            <a:extLst>
              <a:ext uri="{FF2B5EF4-FFF2-40B4-BE49-F238E27FC236}">
                <a16:creationId xmlns:a16="http://schemas.microsoft.com/office/drawing/2014/main" id="{585CABBC-A5AB-CA5F-26C4-35F03908CD1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596" t="-6625" r="-2123" b="-11597"/>
          <a:stretch/>
        </p:blipFill>
        <p:spPr bwMode="auto">
          <a:xfrm>
            <a:off x="20" y="10"/>
            <a:ext cx="6016602" cy="6857990"/>
          </a:xfrm>
          <a:prstGeom prst="rect">
            <a:avLst/>
          </a:prstGeom>
          <a:solidFill>
            <a:srgbClr val="FFFFFF"/>
          </a:solidFill>
        </p:spPr>
      </p:pic>
      <p:pic>
        <p:nvPicPr>
          <p:cNvPr id="4" name="Picture 4" descr="Return Icon in Icon Park">
            <a:extLst>
              <a:ext uri="{FF2B5EF4-FFF2-40B4-BE49-F238E27FC236}">
                <a16:creationId xmlns:a16="http://schemas.microsoft.com/office/drawing/2014/main" id="{695A4615-BED2-49E7-4580-C609A4759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9221" y="5407848"/>
            <a:ext cx="721489" cy="72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2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24DB4DC7-B720-7C2E-8610-6B5B8ADBDE2A}"/>
              </a:ext>
            </a:extLst>
          </p:cNvPr>
          <p:cNvSpPr>
            <a:spLocks noGrp="1"/>
          </p:cNvSpPr>
          <p:nvPr>
            <p:ph type="body" sz="quarter" idx="13"/>
          </p:nvPr>
        </p:nvSpPr>
        <p:spPr/>
        <p:txBody>
          <a:bodyPr/>
          <a:lstStyle/>
          <a:p>
            <a:pPr marL="0" indent="0">
              <a:buNone/>
            </a:pPr>
            <a:r>
              <a:rPr lang="nl-NL" i="1" dirty="0"/>
              <a:t>Rationeel is het handelen op basis van een rede. Je maakt dus keuzes op basis van feiten met kennis van oorzaak en gevolg. </a:t>
            </a:r>
          </a:p>
          <a:p>
            <a:pPr marL="0" indent="0">
              <a:buNone/>
            </a:pPr>
            <a:endParaRPr lang="nl-NL" dirty="0"/>
          </a:p>
          <a:p>
            <a:pPr marL="0" indent="0">
              <a:buNone/>
            </a:pPr>
            <a:r>
              <a:rPr lang="nl-NL" dirty="0"/>
              <a:t>Irrationeel(heuristieken), mensen maken gebruik van vuistregels of strategieën om keuzes te maken. </a:t>
            </a:r>
          </a:p>
        </p:txBody>
      </p:sp>
      <p:sp>
        <p:nvSpPr>
          <p:cNvPr id="6" name="Titel 5">
            <a:extLst>
              <a:ext uri="{FF2B5EF4-FFF2-40B4-BE49-F238E27FC236}">
                <a16:creationId xmlns:a16="http://schemas.microsoft.com/office/drawing/2014/main" id="{F1A333DE-0094-38B4-F01A-2FC7AD6B6B72}"/>
              </a:ext>
            </a:extLst>
          </p:cNvPr>
          <p:cNvSpPr>
            <a:spLocks noGrp="1"/>
          </p:cNvSpPr>
          <p:nvPr>
            <p:ph type="title"/>
          </p:nvPr>
        </p:nvSpPr>
        <p:spPr/>
        <p:txBody>
          <a:bodyPr/>
          <a:lstStyle/>
          <a:p>
            <a:r>
              <a:rPr lang="nl-NL" dirty="0"/>
              <a:t>Rationeel of irrationeel</a:t>
            </a:r>
          </a:p>
        </p:txBody>
      </p:sp>
      <p:pic>
        <p:nvPicPr>
          <p:cNvPr id="8194" name="Picture 2" descr="Waarom je niet zo rationeel bent als je denkt | Gesponsord | Telegraaf.nl">
            <a:extLst>
              <a:ext uri="{FF2B5EF4-FFF2-40B4-BE49-F238E27FC236}">
                <a16:creationId xmlns:a16="http://schemas.microsoft.com/office/drawing/2014/main" id="{153EDB2B-ACCF-91C5-2465-3E87336269DB}"/>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4736" r="4736"/>
          <a:stretch>
            <a:fillRect/>
          </a:stretch>
        </p:blipFill>
        <p:spPr bwMode="auto">
          <a:xfrm>
            <a:off x="371475" y="1561668"/>
            <a:ext cx="5656454" cy="391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ysteem 1 en systeem 2 denken volgens Daniel Kahneman - Buro Improof">
            <a:hlinkClick r:id="rId2"/>
            <a:extLst>
              <a:ext uri="{FF2B5EF4-FFF2-40B4-BE49-F238E27FC236}">
                <a16:creationId xmlns:a16="http://schemas.microsoft.com/office/drawing/2014/main" id="{B8278DDE-1C58-CC50-DB2D-1876E41D231B}"/>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400719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8E4ED49-8456-3C62-51A3-F54074925A81}"/>
              </a:ext>
            </a:extLst>
          </p:cNvPr>
          <p:cNvSpPr>
            <a:spLocks noGrp="1"/>
          </p:cNvSpPr>
          <p:nvPr>
            <p:ph type="body" sz="quarter" idx="16"/>
          </p:nvPr>
        </p:nvSpPr>
        <p:spPr/>
        <p:txBody>
          <a:bodyPr/>
          <a:lstStyle/>
          <a:p>
            <a:r>
              <a:rPr lang="nl-NL" dirty="0"/>
              <a:t>labs.openai.com</a:t>
            </a:r>
          </a:p>
        </p:txBody>
      </p:sp>
      <p:sp>
        <p:nvSpPr>
          <p:cNvPr id="4" name="Tijdelijke aanduiding voor tekst 3">
            <a:extLst>
              <a:ext uri="{FF2B5EF4-FFF2-40B4-BE49-F238E27FC236}">
                <a16:creationId xmlns:a16="http://schemas.microsoft.com/office/drawing/2014/main" id="{63844335-33F3-8862-FE69-8BB3E13CBC49}"/>
              </a:ext>
            </a:extLst>
          </p:cNvPr>
          <p:cNvSpPr>
            <a:spLocks noGrp="1"/>
          </p:cNvSpPr>
          <p:nvPr>
            <p:ph type="body" sz="quarter" idx="13"/>
          </p:nvPr>
        </p:nvSpPr>
        <p:spPr/>
        <p:txBody>
          <a:bodyPr/>
          <a:lstStyle/>
          <a:p>
            <a:pPr marL="0" indent="0">
              <a:buNone/>
            </a:pPr>
            <a:r>
              <a:rPr lang="nl-NL" dirty="0"/>
              <a:t>Zoals: </a:t>
            </a:r>
            <a:r>
              <a:rPr lang="nl-NL" sz="1400" i="1" dirty="0"/>
              <a:t>“Veel mensen kopen in een restaurant daarom bijvoorbeeld altijd de een-na-goedkoopste fles wijn op de kaart. Deze is betaalbaar, maar wel ogenschijnlijk van hogere kwaliteit dan de goedkoopste fles (</a:t>
            </a:r>
            <a:r>
              <a:rPr lang="nl-NL" sz="1400" i="1" dirty="0" err="1"/>
              <a:t>Sonnemans</a:t>
            </a:r>
            <a:r>
              <a:rPr lang="nl-NL" sz="1400" i="1" dirty="0"/>
              <a:t>, 2014).”</a:t>
            </a:r>
          </a:p>
          <a:p>
            <a:pPr marL="0" indent="0">
              <a:buNone/>
            </a:pPr>
            <a:endParaRPr lang="nl-NL" sz="1400" i="1" dirty="0">
              <a:solidFill>
                <a:srgbClr val="495057"/>
              </a:solidFill>
              <a:latin typeface="Arial" panose="020B0604020202020204" pitchFamily="34" charset="0"/>
            </a:endParaRPr>
          </a:p>
          <a:p>
            <a:pPr marL="0" indent="0">
              <a:buNone/>
            </a:pPr>
            <a:endParaRPr lang="nl-NL" sz="1400" i="1" dirty="0">
              <a:solidFill>
                <a:srgbClr val="495057"/>
              </a:solidFill>
              <a:latin typeface="Arial" panose="020B0604020202020204" pitchFamily="34" charset="0"/>
            </a:endParaRPr>
          </a:p>
          <a:p>
            <a:pPr marL="0" indent="0">
              <a:buNone/>
            </a:pPr>
            <a:endParaRPr lang="nl-NL" sz="1600" i="1" dirty="0">
              <a:solidFill>
                <a:srgbClr val="495057"/>
              </a:solidFill>
              <a:latin typeface="Arial" panose="020B0604020202020204" pitchFamily="34" charset="0"/>
            </a:endParaRPr>
          </a:p>
          <a:p>
            <a:pPr marL="0" indent="0">
              <a:buNone/>
            </a:pPr>
            <a:r>
              <a:rPr lang="nl-NL" dirty="0"/>
              <a:t>Maar klopt dit daadwerkelijk denken jullie? </a:t>
            </a:r>
          </a:p>
          <a:p>
            <a:pPr marL="0" indent="0">
              <a:buNone/>
            </a:pPr>
            <a:endParaRPr lang="nl-NL" i="1" dirty="0"/>
          </a:p>
          <a:p>
            <a:pPr marL="0" indent="0">
              <a:buNone/>
            </a:pPr>
            <a:endParaRPr lang="nl-NL" i="1" dirty="0"/>
          </a:p>
          <a:p>
            <a:pPr marL="0" indent="0">
              <a:buNone/>
            </a:pPr>
            <a:br>
              <a:rPr lang="nl-NL" i="1" dirty="0"/>
            </a:br>
            <a:r>
              <a:rPr lang="nl-NL" i="1" dirty="0"/>
              <a:t> </a:t>
            </a:r>
            <a:r>
              <a:rPr lang="nl-NL" b="1" i="1" dirty="0" err="1"/>
              <a:t>Biases</a:t>
            </a:r>
            <a:r>
              <a:rPr lang="nl-NL" i="1" dirty="0"/>
              <a:t>; denkfouten. Uiteraard hoeft de een-na-goedkoopste fles wijn immers niet de beste keuze te zijn. Ook bij je schatting van de lengte van de </a:t>
            </a:r>
            <a:r>
              <a:rPr lang="nl-NL" i="1" dirty="0" err="1"/>
              <a:t>eiffeltoren</a:t>
            </a:r>
            <a:r>
              <a:rPr lang="nl-NL" i="1" dirty="0"/>
              <a:t> was sprake van een </a:t>
            </a:r>
            <a:r>
              <a:rPr lang="nl-NL" i="1" dirty="0" err="1"/>
              <a:t>biase</a:t>
            </a:r>
            <a:r>
              <a:rPr lang="nl-NL" i="1" dirty="0"/>
              <a:t>. Het feit dat je je laat leiden door een referentiepunt zorgt in veel gevallen namelijk voor een verkeerde schatting.</a:t>
            </a:r>
          </a:p>
        </p:txBody>
      </p:sp>
      <p:sp>
        <p:nvSpPr>
          <p:cNvPr id="5" name="Titel 4">
            <a:extLst>
              <a:ext uri="{FF2B5EF4-FFF2-40B4-BE49-F238E27FC236}">
                <a16:creationId xmlns:a16="http://schemas.microsoft.com/office/drawing/2014/main" id="{3A564F25-69AD-AA3C-D5D7-A09A053DA3C5}"/>
              </a:ext>
            </a:extLst>
          </p:cNvPr>
          <p:cNvSpPr>
            <a:spLocks noGrp="1"/>
          </p:cNvSpPr>
          <p:nvPr>
            <p:ph type="title"/>
          </p:nvPr>
        </p:nvSpPr>
        <p:spPr>
          <a:xfrm>
            <a:off x="377127" y="323240"/>
            <a:ext cx="11437745" cy="1160403"/>
          </a:xfrm>
        </p:spPr>
        <p:txBody>
          <a:bodyPr/>
          <a:lstStyle/>
          <a:p>
            <a:r>
              <a:rPr lang="nl-NL" sz="3200" dirty="0"/>
              <a:t>Vuistregels kunnen leiden tot denkfouten.. </a:t>
            </a:r>
          </a:p>
        </p:txBody>
      </p:sp>
      <p:pic>
        <p:nvPicPr>
          <p:cNvPr id="8" name="Tijdelijke aanduiding voor afbeelding 7">
            <a:extLst>
              <a:ext uri="{FF2B5EF4-FFF2-40B4-BE49-F238E27FC236}">
                <a16:creationId xmlns:a16="http://schemas.microsoft.com/office/drawing/2014/main" id="{A70E8D6B-014D-B676-A90C-E71E7752C130}"/>
              </a:ext>
            </a:extLst>
          </p:cNvPr>
          <p:cNvPicPr>
            <a:picLocks noGrp="1" noChangeAspect="1"/>
          </p:cNvPicPr>
          <p:nvPr>
            <p:ph type="pic" sz="quarter" idx="14"/>
          </p:nvPr>
        </p:nvPicPr>
        <p:blipFill rotWithShape="1">
          <a:blip r:embed="rId3"/>
          <a:srcRect l="40005" t="16871" r="40214" b="10582"/>
          <a:stretch/>
        </p:blipFill>
        <p:spPr>
          <a:xfrm>
            <a:off x="914399" y="1344351"/>
            <a:ext cx="4231758" cy="4169297"/>
          </a:xfrm>
        </p:spPr>
      </p:pic>
    </p:spTree>
    <p:extLst>
      <p:ext uri="{BB962C8B-B14F-4D97-AF65-F5344CB8AC3E}">
        <p14:creationId xmlns:p14="http://schemas.microsoft.com/office/powerpoint/2010/main" val="5331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AE88D-138A-C13B-D51E-50A2206BF3C1}"/>
              </a:ext>
            </a:extLst>
          </p:cNvPr>
          <p:cNvSpPr>
            <a:spLocks noGrp="1"/>
          </p:cNvSpPr>
          <p:nvPr>
            <p:ph type="title"/>
          </p:nvPr>
        </p:nvSpPr>
        <p:spPr>
          <a:xfrm>
            <a:off x="371476" y="296863"/>
            <a:ext cx="10108030" cy="1160403"/>
          </a:xfrm>
        </p:spPr>
        <p:txBody>
          <a:bodyPr anchor="t">
            <a:normAutofit/>
          </a:bodyPr>
          <a:lstStyle/>
          <a:p>
            <a:r>
              <a:rPr lang="nl-NL" dirty="0"/>
              <a:t>Vorige week</a:t>
            </a:r>
          </a:p>
        </p:txBody>
      </p:sp>
      <p:pic>
        <p:nvPicPr>
          <p:cNvPr id="6" name="Picture 2" descr="Wegwijzer | Aan de slag met informatieveilig gedrag">
            <a:hlinkClick r:id="rId3"/>
            <a:extLst>
              <a:ext uri="{FF2B5EF4-FFF2-40B4-BE49-F238E27FC236}">
                <a16:creationId xmlns:a16="http://schemas.microsoft.com/office/drawing/2014/main" id="{D1C7CA1C-7CE7-1D75-86C2-656A34F934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257" b="7442"/>
          <a:stretch/>
        </p:blipFill>
        <p:spPr bwMode="auto">
          <a:xfrm>
            <a:off x="371475" y="2336800"/>
            <a:ext cx="5356225"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B2C2436-475C-8353-8AA1-10DA92D8B8F0}"/>
              </a:ext>
            </a:extLst>
          </p:cNvPr>
          <p:cNvSpPr txBox="1"/>
          <p:nvPr/>
        </p:nvSpPr>
        <p:spPr>
          <a:xfrm>
            <a:off x="6160416" y="2616537"/>
            <a:ext cx="5660109" cy="2031325"/>
          </a:xfrm>
          <a:prstGeom prst="rect">
            <a:avLst/>
          </a:prstGeom>
          <a:noFill/>
        </p:spPr>
        <p:txBody>
          <a:bodyPr wrap="square">
            <a:spAutoFit/>
          </a:bodyPr>
          <a:lstStyle/>
          <a:p>
            <a:pPr marL="0" indent="0">
              <a:buNone/>
            </a:pPr>
            <a:r>
              <a:rPr lang="nl-NL" b="1" dirty="0"/>
              <a:t>Capaciteit </a:t>
            </a:r>
          </a:p>
          <a:p>
            <a:pPr marL="0" indent="0">
              <a:buNone/>
            </a:pPr>
            <a:r>
              <a:rPr lang="nl-NL" dirty="0"/>
              <a:t>fysiek of mentale capaciteiten zijn nodig </a:t>
            </a:r>
            <a:endParaRPr lang="nl-NL" b="1" dirty="0"/>
          </a:p>
          <a:p>
            <a:pPr marL="0" indent="0">
              <a:buNone/>
            </a:pPr>
            <a:r>
              <a:rPr lang="nl-NL" b="1" dirty="0"/>
              <a:t>Motivatie </a:t>
            </a:r>
          </a:p>
          <a:p>
            <a:pPr marL="0" indent="0">
              <a:buNone/>
            </a:pPr>
            <a:r>
              <a:rPr lang="nl-NL" dirty="0"/>
              <a:t>Je drang om iets wel te doen of niet te doen </a:t>
            </a:r>
          </a:p>
          <a:p>
            <a:pPr marL="0" indent="0">
              <a:buNone/>
            </a:pPr>
            <a:r>
              <a:rPr lang="nl-NL" b="1" dirty="0"/>
              <a:t>Omgeving </a:t>
            </a:r>
          </a:p>
          <a:p>
            <a:pPr marL="0" indent="0">
              <a:buNone/>
            </a:pPr>
            <a:r>
              <a:rPr lang="nl-NL" dirty="0"/>
              <a:t>Je fysieke en sociale omgeving bepalen in hoeverre je bepaald gedrag kunt vertonen.</a:t>
            </a:r>
          </a:p>
        </p:txBody>
      </p:sp>
    </p:spTree>
    <p:extLst>
      <p:ext uri="{BB962C8B-B14F-4D97-AF65-F5344CB8AC3E}">
        <p14:creationId xmlns:p14="http://schemas.microsoft.com/office/powerpoint/2010/main" val="3170378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gnitive bias falacias | Behavioral economics, Cognitive bias ...">
            <a:extLst>
              <a:ext uri="{FF2B5EF4-FFF2-40B4-BE49-F238E27FC236}">
                <a16:creationId xmlns:a16="http://schemas.microsoft.com/office/drawing/2014/main" id="{5D90F148-5F3A-0751-BE00-3F48C91312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1470" y="109067"/>
            <a:ext cx="9818370" cy="663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1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891C47B-B58D-CDB8-9FE9-7AB9C3A199F8}"/>
              </a:ext>
            </a:extLst>
          </p:cNvPr>
          <p:cNvSpPr>
            <a:spLocks noGrp="1"/>
          </p:cNvSpPr>
          <p:nvPr>
            <p:ph type="body" sz="quarter" idx="13"/>
          </p:nvPr>
        </p:nvSpPr>
        <p:spPr>
          <a:xfrm>
            <a:off x="6368807" y="1717797"/>
            <a:ext cx="4823846" cy="4429125"/>
          </a:xfrm>
        </p:spPr>
        <p:txBody>
          <a:bodyPr/>
          <a:lstStyle/>
          <a:p>
            <a:pPr marL="0" indent="0">
              <a:buNone/>
            </a:pPr>
            <a:r>
              <a:rPr lang="nl-NL" dirty="0"/>
              <a:t>Het </a:t>
            </a:r>
            <a:r>
              <a:rPr lang="nl-NL" b="1" dirty="0" err="1"/>
              <a:t>endowment</a:t>
            </a:r>
            <a:r>
              <a:rPr lang="nl-NL" b="1" dirty="0"/>
              <a:t> effect</a:t>
            </a:r>
            <a:r>
              <a:rPr lang="nl-NL" dirty="0"/>
              <a:t>, of bezitseffect (</a:t>
            </a:r>
            <a:r>
              <a:rPr lang="nl-NL" dirty="0" err="1"/>
              <a:t>Kahneman</a:t>
            </a:r>
            <a:r>
              <a:rPr lang="nl-NL" dirty="0"/>
              <a:t>, </a:t>
            </a:r>
            <a:r>
              <a:rPr lang="nl-NL" dirty="0" err="1"/>
              <a:t>Knetsch</a:t>
            </a:r>
            <a:r>
              <a:rPr lang="nl-NL" dirty="0"/>
              <a:t> &amp; </a:t>
            </a:r>
            <a:r>
              <a:rPr lang="nl-NL" dirty="0" err="1"/>
              <a:t>Thaler</a:t>
            </a:r>
            <a:r>
              <a:rPr lang="nl-NL" dirty="0"/>
              <a:t>, 1990). </a:t>
            </a:r>
          </a:p>
          <a:p>
            <a:pPr marL="0" indent="0">
              <a:buNone/>
            </a:pPr>
            <a:endParaRPr lang="nl-NL" dirty="0"/>
          </a:p>
          <a:p>
            <a:pPr marL="0" indent="0">
              <a:buNone/>
            </a:pPr>
            <a:r>
              <a:rPr lang="nl-NL" dirty="0"/>
              <a:t>Men heeft de neiging om producten of diensten hoger te waarderen wanneer deze in hun bezit zijn. </a:t>
            </a:r>
          </a:p>
          <a:p>
            <a:pPr marL="0" indent="0">
              <a:buNone/>
            </a:pPr>
            <a:endParaRPr lang="nl-NL" dirty="0"/>
          </a:p>
          <a:p>
            <a:pPr marL="0" indent="0">
              <a:buNone/>
            </a:pPr>
            <a:r>
              <a:rPr lang="nl-NL" dirty="0"/>
              <a:t>Dit spreekt misschien meer tot de verbeelding als je denkt aan producten waar je een emotionele waarde aan hecht, maar treedt zoals we hebben gezien zelfs op wanneer willekeurige studenten een koffiemok voor korte tijd in hun bezit hebben gehad.</a:t>
            </a:r>
          </a:p>
          <a:p>
            <a:pPr marL="0" indent="0">
              <a:buNone/>
            </a:pPr>
            <a:endParaRPr lang="nl-NL" dirty="0"/>
          </a:p>
        </p:txBody>
      </p:sp>
      <p:sp>
        <p:nvSpPr>
          <p:cNvPr id="5" name="Titel 4">
            <a:extLst>
              <a:ext uri="{FF2B5EF4-FFF2-40B4-BE49-F238E27FC236}">
                <a16:creationId xmlns:a16="http://schemas.microsoft.com/office/drawing/2014/main" id="{20DB5860-20AB-46A6-85C3-4734DF3B2325}"/>
              </a:ext>
            </a:extLst>
          </p:cNvPr>
          <p:cNvSpPr>
            <a:spLocks noGrp="1"/>
          </p:cNvSpPr>
          <p:nvPr>
            <p:ph type="title"/>
          </p:nvPr>
        </p:nvSpPr>
        <p:spPr/>
        <p:txBody>
          <a:bodyPr/>
          <a:lstStyle/>
          <a:p>
            <a:r>
              <a:rPr lang="nl-NL" dirty="0"/>
              <a:t>Praktische oefening</a:t>
            </a:r>
          </a:p>
        </p:txBody>
      </p:sp>
      <p:pic>
        <p:nvPicPr>
          <p:cNvPr id="5122" name="Picture 2" descr="To do koffie koffie koffie mok - Rustaagh">
            <a:extLst>
              <a:ext uri="{FF2B5EF4-FFF2-40B4-BE49-F238E27FC236}">
                <a16:creationId xmlns:a16="http://schemas.microsoft.com/office/drawing/2014/main" id="{E010CF53-98A1-66F2-C116-49EF6D9A6393}"/>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8658" b="8254"/>
          <a:stretch/>
        </p:blipFill>
        <p:spPr bwMode="auto">
          <a:xfrm>
            <a:off x="371475" y="1318436"/>
            <a:ext cx="5656454" cy="469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9F5E6E-A9C7-16AF-9709-8EDAB6FC5172}"/>
              </a:ext>
            </a:extLst>
          </p:cNvPr>
          <p:cNvSpPr>
            <a:spLocks noGrp="1"/>
          </p:cNvSpPr>
          <p:nvPr>
            <p:ph type="subTitle" idx="1"/>
          </p:nvPr>
        </p:nvSpPr>
        <p:spPr>
          <a:xfrm>
            <a:off x="374650" y="2610355"/>
            <a:ext cx="5645149" cy="3518983"/>
          </a:xfrm>
        </p:spPr>
        <p:txBody>
          <a:bodyPr>
            <a:normAutofit/>
          </a:bodyPr>
          <a:lstStyle/>
          <a:p>
            <a:pPr marL="0" indent="0">
              <a:lnSpc>
                <a:spcPct val="90000"/>
              </a:lnSpc>
              <a:spcAft>
                <a:spcPts val="600"/>
              </a:spcAft>
              <a:buNone/>
            </a:pPr>
            <a:r>
              <a:rPr lang="nl-NL" sz="1900" b="1" dirty="0"/>
              <a:t>Individueel, de stappen worden direct klassikaal besproken.</a:t>
            </a:r>
          </a:p>
          <a:p>
            <a:pPr marL="342900" indent="-342900">
              <a:lnSpc>
                <a:spcPct val="90000"/>
              </a:lnSpc>
              <a:spcAft>
                <a:spcPts val="600"/>
              </a:spcAft>
              <a:buAutoNum type="arabicPeriod"/>
            </a:pPr>
            <a:r>
              <a:rPr lang="nl-NL" sz="1900" dirty="0"/>
              <a:t>Kies een product; Dit kan alles zijn als je het zelf maar interessant vind</a:t>
            </a:r>
          </a:p>
          <a:p>
            <a:pPr marL="342900" indent="-342900">
              <a:lnSpc>
                <a:spcPct val="90000"/>
              </a:lnSpc>
              <a:spcAft>
                <a:spcPts val="600"/>
              </a:spcAft>
              <a:buAutoNum type="arabicPeriod"/>
            </a:pPr>
            <a:r>
              <a:rPr lang="nl-NL" sz="1900" dirty="0"/>
              <a:t>Zoek een aantal advertenties, websites of andere informatie over het product op</a:t>
            </a:r>
          </a:p>
          <a:p>
            <a:pPr marL="342900" indent="-342900">
              <a:lnSpc>
                <a:spcPct val="90000"/>
              </a:lnSpc>
              <a:spcAft>
                <a:spcPts val="600"/>
              </a:spcAft>
              <a:buAutoNum type="arabicPeriod"/>
            </a:pPr>
            <a:r>
              <a:rPr lang="nl-NL" sz="1900" dirty="0"/>
              <a:t>Schrijf op welke vormen van marketing denk je te zien. </a:t>
            </a:r>
          </a:p>
          <a:p>
            <a:pPr marL="342900" indent="-342900">
              <a:lnSpc>
                <a:spcPct val="90000"/>
              </a:lnSpc>
              <a:spcAft>
                <a:spcPts val="600"/>
              </a:spcAft>
              <a:buAutoNum type="arabicPeriod"/>
            </a:pPr>
            <a:r>
              <a:rPr lang="nl-NL" sz="1900" dirty="0"/>
              <a:t>Bedenk waarom de bepaalde manier van marketing werkt</a:t>
            </a:r>
          </a:p>
          <a:p>
            <a:pPr marL="342900" indent="-342900">
              <a:lnSpc>
                <a:spcPct val="90000"/>
              </a:lnSpc>
              <a:spcAft>
                <a:spcPts val="600"/>
              </a:spcAft>
              <a:buAutoNum type="arabicPeriod"/>
            </a:pPr>
            <a:r>
              <a:rPr lang="nl-NL" sz="1900" dirty="0"/>
              <a:t>Reflecteer kunnen ze jou gedrag beïnvloeden </a:t>
            </a:r>
          </a:p>
        </p:txBody>
      </p:sp>
      <p:sp>
        <p:nvSpPr>
          <p:cNvPr id="4" name="Titel 3">
            <a:extLst>
              <a:ext uri="{FF2B5EF4-FFF2-40B4-BE49-F238E27FC236}">
                <a16:creationId xmlns:a16="http://schemas.microsoft.com/office/drawing/2014/main" id="{F16AA38A-B11A-DEEF-45A0-A2A920300194}"/>
              </a:ext>
            </a:extLst>
          </p:cNvPr>
          <p:cNvSpPr>
            <a:spLocks noGrp="1"/>
          </p:cNvSpPr>
          <p:nvPr>
            <p:ph type="ctrTitle"/>
          </p:nvPr>
        </p:nvSpPr>
        <p:spPr>
          <a:xfrm>
            <a:off x="371475" y="296862"/>
            <a:ext cx="7197725" cy="2088000"/>
          </a:xfrm>
        </p:spPr>
        <p:txBody>
          <a:bodyPr wrap="square" anchor="t">
            <a:normAutofit/>
          </a:bodyPr>
          <a:lstStyle/>
          <a:p>
            <a:r>
              <a:rPr lang="nl-NL" dirty="0"/>
              <a:t>Opdracht “mensen overtuigen”</a:t>
            </a:r>
          </a:p>
        </p:txBody>
      </p:sp>
    </p:spTree>
    <p:extLst>
      <p:ext uri="{BB962C8B-B14F-4D97-AF65-F5344CB8AC3E}">
        <p14:creationId xmlns:p14="http://schemas.microsoft.com/office/powerpoint/2010/main" val="26106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D871F1-EE34-CAE0-A920-15F02C738C79}"/>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5444BA5D-06B0-4837-4959-FC10946A3A0B}"/>
              </a:ext>
            </a:extLst>
          </p:cNvPr>
          <p:cNvSpPr>
            <a:spLocks noGrp="1"/>
          </p:cNvSpPr>
          <p:nvPr>
            <p:ph type="body" sz="quarter" idx="13"/>
          </p:nvPr>
        </p:nvSpPr>
        <p:spPr/>
        <p:txBody>
          <a:bodyPr/>
          <a:lstStyle/>
          <a:p>
            <a:pPr marL="0" indent="0">
              <a:buNone/>
            </a:pPr>
            <a:r>
              <a:rPr lang="nl-NL" dirty="0"/>
              <a:t>Irrationeel, </a:t>
            </a:r>
            <a:r>
              <a:rPr lang="nl-NL" dirty="0" err="1"/>
              <a:t>Biases</a:t>
            </a:r>
            <a:r>
              <a:rPr lang="nl-NL" dirty="0"/>
              <a:t> en keuzesmaken, hoe kan je dit toepassen in een circulair vraagstuk of andere duurzame transities? </a:t>
            </a:r>
          </a:p>
        </p:txBody>
      </p:sp>
    </p:spTree>
    <p:extLst>
      <p:ext uri="{BB962C8B-B14F-4D97-AF65-F5344CB8AC3E}">
        <p14:creationId xmlns:p14="http://schemas.microsoft.com/office/powerpoint/2010/main" val="1511111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E58D8-37F9-5E81-47AA-165D039CE4E1}"/>
              </a:ext>
            </a:extLst>
          </p:cNvPr>
          <p:cNvSpPr>
            <a:spLocks noGrp="1"/>
          </p:cNvSpPr>
          <p:nvPr>
            <p:ph type="title"/>
          </p:nvPr>
        </p:nvSpPr>
        <p:spPr/>
        <p:txBody>
          <a:bodyPr/>
          <a:lstStyle/>
          <a:p>
            <a:pPr algn="ctr"/>
            <a:r>
              <a:rPr lang="nl-NL" dirty="0"/>
              <a:t>Marketing</a:t>
            </a:r>
          </a:p>
        </p:txBody>
      </p:sp>
      <p:pic>
        <p:nvPicPr>
          <p:cNvPr id="4" name="Onlinemedia 3" title="Javier Guzman - Marketing">
            <a:hlinkClick r:id="" action="ppaction://media"/>
            <a:extLst>
              <a:ext uri="{FF2B5EF4-FFF2-40B4-BE49-F238E27FC236}">
                <a16:creationId xmlns:a16="http://schemas.microsoft.com/office/drawing/2014/main" id="{A10FBD60-D288-FD26-786B-F9C611121512}"/>
              </a:ext>
            </a:extLst>
          </p:cNvPr>
          <p:cNvPicPr>
            <a:picLocks noGrp="1" noRot="1" noChangeAspect="1"/>
          </p:cNvPicPr>
          <p:nvPr>
            <p:ph idx="1"/>
            <a:videoFile r:link="rId1"/>
          </p:nvPr>
        </p:nvPicPr>
        <p:blipFill>
          <a:blip r:embed="rId4"/>
          <a:stretch>
            <a:fillRect/>
          </a:stretch>
        </p:blipFill>
        <p:spPr>
          <a:xfrm>
            <a:off x="1705708" y="1044523"/>
            <a:ext cx="7580473" cy="5685355"/>
          </a:xfrm>
          <a:prstGeom prst="rect">
            <a:avLst/>
          </a:prstGeom>
        </p:spPr>
      </p:pic>
    </p:spTree>
    <p:extLst>
      <p:ext uri="{BB962C8B-B14F-4D97-AF65-F5344CB8AC3E}">
        <p14:creationId xmlns:p14="http://schemas.microsoft.com/office/powerpoint/2010/main" val="188545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3983D8-65BB-5EEF-AAF2-F89AD0649118}"/>
              </a:ext>
            </a:extLst>
          </p:cNvPr>
          <p:cNvSpPr>
            <a:spLocks noGrp="1"/>
          </p:cNvSpPr>
          <p:nvPr>
            <p:ph type="title"/>
          </p:nvPr>
        </p:nvSpPr>
        <p:spPr/>
        <p:txBody>
          <a:bodyPr anchor="t">
            <a:normAutofit/>
          </a:bodyPr>
          <a:lstStyle/>
          <a:p>
            <a:r>
              <a:rPr lang="nl-NL" dirty="0"/>
              <a:t>Gedragsbeïnvloeding</a:t>
            </a:r>
          </a:p>
        </p:txBody>
      </p:sp>
      <p:sp>
        <p:nvSpPr>
          <p:cNvPr id="2" name="Tijdelijke aanduiding voor tekst 1">
            <a:extLst>
              <a:ext uri="{FF2B5EF4-FFF2-40B4-BE49-F238E27FC236}">
                <a16:creationId xmlns:a16="http://schemas.microsoft.com/office/drawing/2014/main" id="{9CBFA127-8D45-1A35-B550-EE4EC6BFBE41}"/>
              </a:ext>
            </a:extLst>
          </p:cNvPr>
          <p:cNvSpPr>
            <a:spLocks noGrp="1"/>
          </p:cNvSpPr>
          <p:nvPr>
            <p:ph type="body" sz="quarter" idx="13"/>
          </p:nvPr>
        </p:nvSpPr>
        <p:spPr/>
        <p:txBody>
          <a:bodyPr/>
          <a:lstStyle/>
          <a:p>
            <a:pPr marL="0" indent="0">
              <a:buNone/>
            </a:pPr>
            <a:r>
              <a:rPr lang="nl-NL" dirty="0"/>
              <a:t>Heuristieken(</a:t>
            </a:r>
            <a:r>
              <a:rPr lang="nl-NL" dirty="0" err="1"/>
              <a:t>Irriantioneel</a:t>
            </a:r>
            <a:r>
              <a:rPr lang="nl-NL" dirty="0"/>
              <a:t>) ingezet worden om gedrag te sturen. Deze gedragsbeïnvloeding gebeurt vaak onbewust, maar is wel sterk bepalend.</a:t>
            </a:r>
          </a:p>
          <a:p>
            <a:pPr marL="0" indent="0">
              <a:buNone/>
            </a:pPr>
            <a:endParaRPr lang="nl-NL" dirty="0"/>
          </a:p>
        </p:txBody>
      </p:sp>
      <p:pic>
        <p:nvPicPr>
          <p:cNvPr id="3074" name="Picture 2" descr="3 tips voor gedragsbeïnvloeding in de strijd tegen zwerfafval | Service  Management">
            <a:extLst>
              <a:ext uri="{FF2B5EF4-FFF2-40B4-BE49-F238E27FC236}">
                <a16:creationId xmlns:a16="http://schemas.microsoft.com/office/drawing/2014/main" id="{B1C2080E-0D8D-CA16-FC05-AB913731A625}"/>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5282" r="5282"/>
          <a:stretch/>
        </p:blipFill>
        <p:spPr bwMode="auto">
          <a:prstGeom prst="rect">
            <a:avLst/>
          </a:prstGeom>
          <a:solidFill>
            <a:srgbClr val="FFFFFF"/>
          </a:solidFill>
        </p:spPr>
      </p:pic>
      <p:sp>
        <p:nvSpPr>
          <p:cNvPr id="3" name="Tijdelijke aanduiding voor tekst 2">
            <a:extLst>
              <a:ext uri="{FF2B5EF4-FFF2-40B4-BE49-F238E27FC236}">
                <a16:creationId xmlns:a16="http://schemas.microsoft.com/office/drawing/2014/main" id="{73AEE35F-66BE-51BD-06ED-6C07952E9CF1}"/>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1419485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5E8E674-AD9F-C38D-96B6-F4C0783365F7}"/>
              </a:ext>
            </a:extLst>
          </p:cNvPr>
          <p:cNvSpPr>
            <a:spLocks noGrp="1"/>
          </p:cNvSpPr>
          <p:nvPr>
            <p:ph type="title"/>
          </p:nvPr>
        </p:nvSpPr>
        <p:spPr/>
        <p:txBody>
          <a:bodyPr/>
          <a:lstStyle/>
          <a:p>
            <a:pPr algn="ctr"/>
            <a:r>
              <a:rPr lang="nl-NL" dirty="0"/>
              <a:t>Onbewust en bewust</a:t>
            </a:r>
          </a:p>
        </p:txBody>
      </p:sp>
      <p:pic>
        <p:nvPicPr>
          <p:cNvPr id="2052" name="Picture 4" descr="Gedragbeinvloedingsmodel">
            <a:extLst>
              <a:ext uri="{FF2B5EF4-FFF2-40B4-BE49-F238E27FC236}">
                <a16:creationId xmlns:a16="http://schemas.microsoft.com/office/drawing/2014/main" id="{CE560AEE-EA1D-A583-654E-EA644A2BC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1985" y="983697"/>
            <a:ext cx="10108030" cy="48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15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BB8B3-7AD7-C306-6861-EE35ADFBA4F1}"/>
              </a:ext>
            </a:extLst>
          </p:cNvPr>
          <p:cNvSpPr>
            <a:spLocks noGrp="1"/>
          </p:cNvSpPr>
          <p:nvPr>
            <p:ph type="title"/>
          </p:nvPr>
        </p:nvSpPr>
        <p:spPr/>
        <p:txBody>
          <a:bodyPr/>
          <a:lstStyle/>
          <a:p>
            <a:r>
              <a:rPr lang="nl-NL" dirty="0"/>
              <a:t>Gedragsbeïnvloeding voor een circulaire economie </a:t>
            </a:r>
          </a:p>
        </p:txBody>
      </p:sp>
      <p:pic>
        <p:nvPicPr>
          <p:cNvPr id="6" name="Tijdelijke aanduiding voor inhoud 5">
            <a:extLst>
              <a:ext uri="{FF2B5EF4-FFF2-40B4-BE49-F238E27FC236}">
                <a16:creationId xmlns:a16="http://schemas.microsoft.com/office/drawing/2014/main" id="{E24D8C03-79AF-714C-A4C5-E7C40CB6F431}"/>
              </a:ext>
            </a:extLst>
          </p:cNvPr>
          <p:cNvPicPr>
            <a:picLocks noGrp="1" noChangeAspect="1"/>
          </p:cNvPicPr>
          <p:nvPr>
            <p:ph idx="1"/>
          </p:nvPr>
        </p:nvPicPr>
        <p:blipFill rotWithShape="1">
          <a:blip r:embed="rId2"/>
          <a:srcRect l="13654" t="10016" r="64018" b="13495"/>
          <a:stretch/>
        </p:blipFill>
        <p:spPr>
          <a:xfrm>
            <a:off x="6096000" y="295714"/>
            <a:ext cx="4369982" cy="6266572"/>
          </a:xfrm>
        </p:spPr>
      </p:pic>
      <p:sp>
        <p:nvSpPr>
          <p:cNvPr id="4" name="Tijdelijke aanduiding voor tekst 3">
            <a:extLst>
              <a:ext uri="{FF2B5EF4-FFF2-40B4-BE49-F238E27FC236}">
                <a16:creationId xmlns:a16="http://schemas.microsoft.com/office/drawing/2014/main" id="{964A05C6-F83B-E76E-79DC-8524EC3D48DF}"/>
              </a:ext>
            </a:extLst>
          </p:cNvPr>
          <p:cNvSpPr>
            <a:spLocks noGrp="1"/>
          </p:cNvSpPr>
          <p:nvPr>
            <p:ph type="body" sz="half" idx="2"/>
          </p:nvPr>
        </p:nvSpPr>
        <p:spPr/>
        <p:txBody>
          <a:bodyPr/>
          <a:lstStyle/>
          <a:p>
            <a:r>
              <a:rPr lang="nl-NL" sz="1800" dirty="0"/>
              <a:t>Afstudeer artikel uit 2020, (Glas, V) koppelt verschillende behandelde theorieën aan elkaar. </a:t>
            </a:r>
          </a:p>
          <a:p>
            <a:endParaRPr lang="nl-NL" sz="1800" dirty="0"/>
          </a:p>
          <a:p>
            <a:r>
              <a:rPr lang="nl-NL" sz="1800" dirty="0"/>
              <a:t>De drijfveren van (onbewust) gedrag.</a:t>
            </a:r>
          </a:p>
          <a:p>
            <a:pPr marL="342900" indent="-342900">
              <a:buFont typeface="+mj-lt"/>
              <a:buAutoNum type="arabicPeriod"/>
            </a:pPr>
            <a:r>
              <a:rPr lang="nl-NL" sz="1800" dirty="0"/>
              <a:t>Motivatie</a:t>
            </a:r>
          </a:p>
          <a:p>
            <a:pPr marL="342900" indent="-342900">
              <a:buFont typeface="+mj-lt"/>
              <a:buAutoNum type="arabicPeriod"/>
            </a:pPr>
            <a:r>
              <a:rPr lang="nl-NL" sz="1800" dirty="0"/>
              <a:t>Omgeving</a:t>
            </a:r>
          </a:p>
          <a:p>
            <a:pPr marL="342900" indent="-342900">
              <a:buFont typeface="+mj-lt"/>
              <a:buAutoNum type="arabicPeriod"/>
            </a:pPr>
            <a:r>
              <a:rPr lang="nl-NL" sz="1800" dirty="0"/>
              <a:t>Weerstanden</a:t>
            </a:r>
          </a:p>
          <a:p>
            <a:pPr marL="342900" indent="-342900">
              <a:buFont typeface="+mj-lt"/>
              <a:buAutoNum type="arabicPeriod"/>
            </a:pPr>
            <a:r>
              <a:rPr lang="nl-NL" sz="1800" dirty="0"/>
              <a:t>Capaciteit</a:t>
            </a:r>
          </a:p>
        </p:txBody>
      </p:sp>
    </p:spTree>
    <p:extLst>
      <p:ext uri="{BB962C8B-B14F-4D97-AF65-F5344CB8AC3E}">
        <p14:creationId xmlns:p14="http://schemas.microsoft.com/office/powerpoint/2010/main" val="3420834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E7DB1-8EDA-39F1-9AEA-77F801588CC0}"/>
              </a:ext>
            </a:extLst>
          </p:cNvPr>
          <p:cNvSpPr>
            <a:spLocks noGrp="1"/>
          </p:cNvSpPr>
          <p:nvPr>
            <p:ph type="title"/>
          </p:nvPr>
        </p:nvSpPr>
        <p:spPr/>
        <p:txBody>
          <a:bodyPr/>
          <a:lstStyle/>
          <a:p>
            <a:r>
              <a:rPr lang="nl-NL" dirty="0"/>
              <a:t>Gedragsverandering stimuleren</a:t>
            </a:r>
          </a:p>
        </p:txBody>
      </p:sp>
      <p:pic>
        <p:nvPicPr>
          <p:cNvPr id="6" name="Tijdelijke aanduiding voor inhoud 5">
            <a:extLst>
              <a:ext uri="{FF2B5EF4-FFF2-40B4-BE49-F238E27FC236}">
                <a16:creationId xmlns:a16="http://schemas.microsoft.com/office/drawing/2014/main" id="{225AD839-F210-8A29-FF9A-5AD7D4316A47}"/>
              </a:ext>
            </a:extLst>
          </p:cNvPr>
          <p:cNvPicPr>
            <a:picLocks noGrp="1" noChangeAspect="1"/>
          </p:cNvPicPr>
          <p:nvPr>
            <p:ph idx="1"/>
          </p:nvPr>
        </p:nvPicPr>
        <p:blipFill rotWithShape="1">
          <a:blip r:embed="rId3"/>
          <a:srcRect l="13360" t="58041" r="65431" b="16429"/>
          <a:stretch/>
        </p:blipFill>
        <p:spPr>
          <a:xfrm>
            <a:off x="5568301" y="1913861"/>
            <a:ext cx="6014098" cy="3030278"/>
          </a:xfrm>
        </p:spPr>
      </p:pic>
      <p:sp>
        <p:nvSpPr>
          <p:cNvPr id="4" name="Tijdelijke aanduiding voor tekst 3">
            <a:extLst>
              <a:ext uri="{FF2B5EF4-FFF2-40B4-BE49-F238E27FC236}">
                <a16:creationId xmlns:a16="http://schemas.microsoft.com/office/drawing/2014/main" id="{C501F28B-28F4-071E-3830-EE1D08F30D16}"/>
              </a:ext>
            </a:extLst>
          </p:cNvPr>
          <p:cNvSpPr>
            <a:spLocks noGrp="1"/>
          </p:cNvSpPr>
          <p:nvPr>
            <p:ph type="body" sz="half" idx="2"/>
          </p:nvPr>
        </p:nvSpPr>
        <p:spPr/>
        <p:txBody>
          <a:bodyPr/>
          <a:lstStyle/>
          <a:p>
            <a:r>
              <a:rPr lang="nl-NL" sz="1800" dirty="0"/>
              <a:t>Stelling: Bewustwording van het probleem gaat zorgen voor gedragsverandering! </a:t>
            </a:r>
          </a:p>
          <a:p>
            <a:endParaRPr lang="nl-NL" sz="1800" dirty="0"/>
          </a:p>
          <a:p>
            <a:endParaRPr lang="nl-NL" sz="1800" dirty="0"/>
          </a:p>
          <a:p>
            <a:r>
              <a:rPr lang="nl-NL" sz="1800" dirty="0"/>
              <a:t>Als je naar deze afbeelding kijkt is het dan handig om gedrag te veranderen door bewustwording van problemen te creëren? </a:t>
            </a:r>
          </a:p>
          <a:p>
            <a:endParaRPr lang="nl-NL" sz="1800" dirty="0"/>
          </a:p>
          <a:p>
            <a:endParaRPr lang="nl-NL" sz="1800" dirty="0"/>
          </a:p>
        </p:txBody>
      </p:sp>
    </p:spTree>
    <p:extLst>
      <p:ext uri="{BB962C8B-B14F-4D97-AF65-F5344CB8AC3E}">
        <p14:creationId xmlns:p14="http://schemas.microsoft.com/office/powerpoint/2010/main" val="35995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EC049-E2B4-5533-A1A5-B0A76A2F33C0}"/>
              </a:ext>
            </a:extLst>
          </p:cNvPr>
          <p:cNvSpPr>
            <a:spLocks noGrp="1"/>
          </p:cNvSpPr>
          <p:nvPr>
            <p:ph type="title"/>
          </p:nvPr>
        </p:nvSpPr>
        <p:spPr/>
        <p:txBody>
          <a:bodyPr/>
          <a:lstStyle/>
          <a:p>
            <a:r>
              <a:rPr lang="nl-NL" dirty="0"/>
              <a:t>1. Motivatie</a:t>
            </a:r>
          </a:p>
        </p:txBody>
      </p:sp>
      <p:sp>
        <p:nvSpPr>
          <p:cNvPr id="4" name="Tijdelijke aanduiding voor tekst 3">
            <a:extLst>
              <a:ext uri="{FF2B5EF4-FFF2-40B4-BE49-F238E27FC236}">
                <a16:creationId xmlns:a16="http://schemas.microsoft.com/office/drawing/2014/main" id="{BC8C0CCB-33DD-8FCB-5C8E-BE8EA5E2E987}"/>
              </a:ext>
            </a:extLst>
          </p:cNvPr>
          <p:cNvSpPr>
            <a:spLocks noGrp="1"/>
          </p:cNvSpPr>
          <p:nvPr>
            <p:ph type="body" sz="half" idx="2"/>
          </p:nvPr>
        </p:nvSpPr>
        <p:spPr/>
        <p:txBody>
          <a:bodyPr/>
          <a:lstStyle/>
          <a:p>
            <a:r>
              <a:rPr lang="nl-NL" sz="1800" dirty="0"/>
              <a:t>Een belangrijke drijfveer voor gedrag is motivatie. </a:t>
            </a:r>
          </a:p>
          <a:p>
            <a:r>
              <a:rPr lang="nl-NL" sz="1800" dirty="0"/>
              <a:t>Motivatie kan verdeeld worden in onbewust en bewuste motivatie.</a:t>
            </a:r>
          </a:p>
          <a:p>
            <a:endParaRPr lang="nl-NL" sz="1800" dirty="0"/>
          </a:p>
          <a:p>
            <a:endParaRPr lang="nl-NL" sz="1800" dirty="0"/>
          </a:p>
          <a:p>
            <a:r>
              <a:rPr lang="nl-NL" sz="1800" b="1" dirty="0"/>
              <a:t>Onbewust</a:t>
            </a:r>
            <a:r>
              <a:rPr lang="nl-NL" sz="1800" dirty="0"/>
              <a:t> komt door emoties en impulsen</a:t>
            </a:r>
          </a:p>
          <a:p>
            <a:r>
              <a:rPr lang="nl-NL" sz="1800" b="1" dirty="0"/>
              <a:t>Bewust </a:t>
            </a:r>
            <a:r>
              <a:rPr lang="nl-NL" sz="1800" dirty="0"/>
              <a:t>komt doordacht gedachte proces, waarin wordt gepland en geëvalueerd. </a:t>
            </a:r>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p:txBody>
      </p:sp>
      <p:pic>
        <p:nvPicPr>
          <p:cNvPr id="8196" name="Picture 4" descr="Geen Motivatie? Zo krijg je motivatie als je geen zin hebt | Leventje">
            <a:extLst>
              <a:ext uri="{FF2B5EF4-FFF2-40B4-BE49-F238E27FC236}">
                <a16:creationId xmlns:a16="http://schemas.microsoft.com/office/drawing/2014/main" id="{C08D7285-5B10-A132-8389-04DFFC574D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3198" y="1640027"/>
            <a:ext cx="6815137" cy="357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4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406CC-5E23-936E-9C4F-DA0E19A6F09F}"/>
              </a:ext>
            </a:extLst>
          </p:cNvPr>
          <p:cNvSpPr>
            <a:spLocks noGrp="1"/>
          </p:cNvSpPr>
          <p:nvPr>
            <p:ph type="title"/>
          </p:nvPr>
        </p:nvSpPr>
        <p:spPr/>
        <p:txBody>
          <a:bodyPr/>
          <a:lstStyle/>
          <a:p>
            <a:r>
              <a:rPr lang="nl-NL" dirty="0"/>
              <a:t>Interne en externe gedragsfactoren</a:t>
            </a:r>
          </a:p>
        </p:txBody>
      </p:sp>
      <p:graphicFrame>
        <p:nvGraphicFramePr>
          <p:cNvPr id="4" name="Tijdelijke aanduiding voor inhoud 3">
            <a:extLst>
              <a:ext uri="{FF2B5EF4-FFF2-40B4-BE49-F238E27FC236}">
                <a16:creationId xmlns:a16="http://schemas.microsoft.com/office/drawing/2014/main" id="{E87E55F6-B086-4D86-1939-D46D6A8545C6}"/>
              </a:ext>
            </a:extLst>
          </p:cNvPr>
          <p:cNvGraphicFramePr>
            <a:graphicFrameLocks noGrp="1"/>
          </p:cNvGraphicFramePr>
          <p:nvPr>
            <p:ph idx="1"/>
          </p:nvPr>
        </p:nvGraphicFramePr>
        <p:xfrm>
          <a:off x="371475" y="1709738"/>
          <a:ext cx="1144905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4832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BF821-C087-D558-940F-5EAA34743928}"/>
              </a:ext>
            </a:extLst>
          </p:cNvPr>
          <p:cNvSpPr>
            <a:spLocks noGrp="1"/>
          </p:cNvSpPr>
          <p:nvPr>
            <p:ph type="title"/>
          </p:nvPr>
        </p:nvSpPr>
        <p:spPr/>
        <p:txBody>
          <a:bodyPr/>
          <a:lstStyle/>
          <a:p>
            <a:r>
              <a:rPr lang="nl-NL" b="1" dirty="0"/>
              <a:t>Onbewust gedrag</a:t>
            </a:r>
            <a:endParaRPr lang="nl-NL" dirty="0"/>
          </a:p>
        </p:txBody>
      </p:sp>
      <p:sp>
        <p:nvSpPr>
          <p:cNvPr id="4" name="Tijdelijke aanduiding voor tekst 3">
            <a:extLst>
              <a:ext uri="{FF2B5EF4-FFF2-40B4-BE49-F238E27FC236}">
                <a16:creationId xmlns:a16="http://schemas.microsoft.com/office/drawing/2014/main" id="{E47FCC30-EFBF-B504-A371-7C55D18C98A5}"/>
              </a:ext>
            </a:extLst>
          </p:cNvPr>
          <p:cNvSpPr>
            <a:spLocks noGrp="1"/>
          </p:cNvSpPr>
          <p:nvPr>
            <p:ph type="body" sz="half" idx="2"/>
          </p:nvPr>
        </p:nvSpPr>
        <p:spPr/>
        <p:txBody>
          <a:bodyPr/>
          <a:lstStyle/>
          <a:p>
            <a:r>
              <a:rPr lang="nl-NL" sz="1800" dirty="0"/>
              <a:t>Sociale norm, gedrag wordt bepaald door het gedrag dat we zien in onze omgeving.</a:t>
            </a:r>
          </a:p>
          <a:p>
            <a:endParaRPr lang="nl-NL" sz="1800" dirty="0"/>
          </a:p>
          <a:p>
            <a:r>
              <a:rPr lang="nl-NL" sz="1800" dirty="0"/>
              <a:t>Waardevermindering van de toekomst, mensen hechten meer waarden aan het heden dan de toekomst. </a:t>
            </a:r>
          </a:p>
          <a:p>
            <a:endParaRPr lang="nl-NL" sz="1800" dirty="0"/>
          </a:p>
          <a:p>
            <a:r>
              <a:rPr lang="nl-NL" sz="1800" dirty="0"/>
              <a:t>Emoties, mensen zijn geneigd om te kiezen voor de makkelijkste optie. </a:t>
            </a:r>
          </a:p>
          <a:p>
            <a:endParaRPr lang="nl-NL" sz="1800" dirty="0"/>
          </a:p>
          <a:p>
            <a:r>
              <a:rPr lang="nl-NL" sz="1800" dirty="0"/>
              <a:t>Gewoontegedrag, door verankering in het brein doen we dingen zonder dat we het door hebben.</a:t>
            </a:r>
          </a:p>
          <a:p>
            <a:endParaRPr lang="nl-NL" sz="1800" dirty="0"/>
          </a:p>
          <a:p>
            <a:endParaRPr lang="nl-NL" sz="1800" dirty="0"/>
          </a:p>
          <a:p>
            <a:endParaRPr lang="nl-NL" sz="1800" dirty="0"/>
          </a:p>
        </p:txBody>
      </p:sp>
      <p:pic>
        <p:nvPicPr>
          <p:cNvPr id="5" name="Picture 2" descr="Hoe bereiken we de noodzakelijke gedragsverandering? - Opinie -  Universiteit Utrecht">
            <a:extLst>
              <a:ext uri="{FF2B5EF4-FFF2-40B4-BE49-F238E27FC236}">
                <a16:creationId xmlns:a16="http://schemas.microsoft.com/office/drawing/2014/main" id="{B545EB0C-66B8-26DB-4E17-AFC0C147E2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4215" y="1684398"/>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9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995C1-F11F-3EF2-27AD-6BE02F3E5BE5}"/>
              </a:ext>
            </a:extLst>
          </p:cNvPr>
          <p:cNvSpPr>
            <a:spLocks noGrp="1"/>
          </p:cNvSpPr>
          <p:nvPr>
            <p:ph type="title"/>
          </p:nvPr>
        </p:nvSpPr>
        <p:spPr/>
        <p:txBody>
          <a:bodyPr/>
          <a:lstStyle/>
          <a:p>
            <a:r>
              <a:rPr lang="nl-NL" dirty="0"/>
              <a:t>2. Omgeving</a:t>
            </a:r>
          </a:p>
        </p:txBody>
      </p:sp>
      <p:sp>
        <p:nvSpPr>
          <p:cNvPr id="4" name="Tijdelijke aanduiding voor tekst 3">
            <a:extLst>
              <a:ext uri="{FF2B5EF4-FFF2-40B4-BE49-F238E27FC236}">
                <a16:creationId xmlns:a16="http://schemas.microsoft.com/office/drawing/2014/main" id="{DF421FD6-BCE8-E3BB-FD30-8470E7F58618}"/>
              </a:ext>
            </a:extLst>
          </p:cNvPr>
          <p:cNvSpPr>
            <a:spLocks noGrp="1"/>
          </p:cNvSpPr>
          <p:nvPr>
            <p:ph type="body" sz="half" idx="2"/>
          </p:nvPr>
        </p:nvSpPr>
        <p:spPr/>
        <p:txBody>
          <a:bodyPr/>
          <a:lstStyle/>
          <a:p>
            <a:r>
              <a:rPr lang="nl-NL" sz="1800" dirty="0"/>
              <a:t>Een andere belangrijke drijfveer van het gedrag. Dit delen we op in de fysieke- en sociale omgeving. </a:t>
            </a:r>
          </a:p>
          <a:p>
            <a:endParaRPr lang="nl-NL" sz="1800" dirty="0"/>
          </a:p>
          <a:p>
            <a:r>
              <a:rPr lang="nl-NL" sz="1800" dirty="0"/>
              <a:t>Fysiek wordt aangeboden in de omgeving, zoals een prullenbak. </a:t>
            </a:r>
          </a:p>
          <a:p>
            <a:endParaRPr lang="nl-NL" sz="1800" dirty="0"/>
          </a:p>
          <a:p>
            <a:r>
              <a:rPr lang="nl-NL" sz="1800" dirty="0"/>
              <a:t>Sociale omgevingen is het culturele milieu, hoe denken mensen over het weggooien van afval.</a:t>
            </a:r>
          </a:p>
        </p:txBody>
      </p:sp>
      <p:pic>
        <p:nvPicPr>
          <p:cNvPr id="10244" name="Picture 4">
            <a:extLst>
              <a:ext uri="{FF2B5EF4-FFF2-40B4-BE49-F238E27FC236}">
                <a16:creationId xmlns:a16="http://schemas.microsoft.com/office/drawing/2014/main" id="{72AC2B3E-79D0-A532-6E35-08023BC75A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85331" y="460550"/>
            <a:ext cx="5673852" cy="567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5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3034A-1189-08FE-542F-DCA369B0FC69}"/>
              </a:ext>
            </a:extLst>
          </p:cNvPr>
          <p:cNvSpPr>
            <a:spLocks noGrp="1"/>
          </p:cNvSpPr>
          <p:nvPr>
            <p:ph type="title"/>
          </p:nvPr>
        </p:nvSpPr>
        <p:spPr/>
        <p:txBody>
          <a:bodyPr/>
          <a:lstStyle/>
          <a:p>
            <a:r>
              <a:rPr lang="nl-NL" dirty="0"/>
              <a:t>3. Weerstanden</a:t>
            </a:r>
          </a:p>
        </p:txBody>
      </p:sp>
      <p:sp>
        <p:nvSpPr>
          <p:cNvPr id="4" name="Tijdelijke aanduiding voor tekst 3">
            <a:extLst>
              <a:ext uri="{FF2B5EF4-FFF2-40B4-BE49-F238E27FC236}">
                <a16:creationId xmlns:a16="http://schemas.microsoft.com/office/drawing/2014/main" id="{2A4B4829-79B3-3D7B-B4D2-B26A3CF9DC45}"/>
              </a:ext>
            </a:extLst>
          </p:cNvPr>
          <p:cNvSpPr>
            <a:spLocks noGrp="1"/>
          </p:cNvSpPr>
          <p:nvPr>
            <p:ph type="body" sz="half" idx="2"/>
          </p:nvPr>
        </p:nvSpPr>
        <p:spPr/>
        <p:txBody>
          <a:bodyPr/>
          <a:lstStyle/>
          <a:p>
            <a:r>
              <a:rPr lang="nl-NL" sz="1800" dirty="0"/>
              <a:t>Mensen hechten minder waarden aan voordelen die ze pas gaan ervaren in de toekomst. </a:t>
            </a:r>
          </a:p>
          <a:p>
            <a:endParaRPr lang="nl-NL" sz="1800" dirty="0"/>
          </a:p>
          <a:p>
            <a:endParaRPr lang="nl-NL" sz="1800" dirty="0"/>
          </a:p>
          <a:p>
            <a:r>
              <a:rPr lang="nl-NL" sz="1600" dirty="0"/>
              <a:t>Mensen willen vaak wel recyclen, </a:t>
            </a:r>
          </a:p>
          <a:p>
            <a:r>
              <a:rPr lang="nl-NL" sz="1600" dirty="0"/>
              <a:t>maar stellen dit uit. Het is makkelijker om niet te veranderen.</a:t>
            </a:r>
            <a:endParaRPr lang="nl-NL" sz="1800" dirty="0"/>
          </a:p>
          <a:p>
            <a:endParaRPr lang="nl-NL" sz="1800" dirty="0"/>
          </a:p>
          <a:p>
            <a:endParaRPr lang="nl-NL" sz="1800" dirty="0"/>
          </a:p>
        </p:txBody>
      </p:sp>
      <p:pic>
        <p:nvPicPr>
          <p:cNvPr id="11268" name="Picture 4" descr="Verandermodel 2">
            <a:extLst>
              <a:ext uri="{FF2B5EF4-FFF2-40B4-BE49-F238E27FC236}">
                <a16:creationId xmlns:a16="http://schemas.microsoft.com/office/drawing/2014/main" id="{FA4E92C1-8417-3C15-AEE2-79DF3154CC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1787" y="3946748"/>
            <a:ext cx="2992464" cy="24225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artoon No Thanks - Too Busy">
            <a:extLst>
              <a:ext uri="{FF2B5EF4-FFF2-40B4-BE49-F238E27FC236}">
                <a16:creationId xmlns:a16="http://schemas.microsoft.com/office/drawing/2014/main" id="{E0F50736-C708-F8B3-670A-24B47E3E8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26" y="0"/>
            <a:ext cx="5297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4430C-A83E-727B-FC0E-80DEC3491A4B}"/>
              </a:ext>
            </a:extLst>
          </p:cNvPr>
          <p:cNvSpPr>
            <a:spLocks noGrp="1"/>
          </p:cNvSpPr>
          <p:nvPr>
            <p:ph type="title"/>
          </p:nvPr>
        </p:nvSpPr>
        <p:spPr/>
        <p:txBody>
          <a:bodyPr/>
          <a:lstStyle/>
          <a:p>
            <a:r>
              <a:rPr lang="nl-NL" dirty="0"/>
              <a:t>4. capaciteit</a:t>
            </a:r>
          </a:p>
        </p:txBody>
      </p:sp>
      <p:sp>
        <p:nvSpPr>
          <p:cNvPr id="4" name="Tijdelijke aanduiding voor tekst 3">
            <a:extLst>
              <a:ext uri="{FF2B5EF4-FFF2-40B4-BE49-F238E27FC236}">
                <a16:creationId xmlns:a16="http://schemas.microsoft.com/office/drawing/2014/main" id="{F1B9847F-0B88-63A8-C9A7-FA83450E0A8D}"/>
              </a:ext>
            </a:extLst>
          </p:cNvPr>
          <p:cNvSpPr>
            <a:spLocks noGrp="1"/>
          </p:cNvSpPr>
          <p:nvPr>
            <p:ph type="body" sz="half" idx="2"/>
          </p:nvPr>
        </p:nvSpPr>
        <p:spPr/>
        <p:txBody>
          <a:bodyPr/>
          <a:lstStyle/>
          <a:p>
            <a:r>
              <a:rPr lang="nl-NL" dirty="0"/>
              <a:t>Een andere drijfveer van gedrag is capaciteit. Dit is bewust gedrag. </a:t>
            </a:r>
          </a:p>
          <a:p>
            <a:endParaRPr lang="nl-NL" dirty="0"/>
          </a:p>
          <a:p>
            <a:pPr marL="285750" indent="-285750">
              <a:buFontTx/>
              <a:buChar char="-"/>
            </a:pPr>
            <a:r>
              <a:rPr lang="nl-NL" dirty="0"/>
              <a:t>Fysieke capaciteit</a:t>
            </a:r>
            <a:br>
              <a:rPr lang="nl-NL" dirty="0"/>
            </a:br>
            <a:r>
              <a:rPr lang="nl-NL" dirty="0"/>
              <a:t>Het vermogen om deel te nemen aan een het fysieke proces..</a:t>
            </a:r>
          </a:p>
          <a:p>
            <a:pPr marL="285750" indent="-285750">
              <a:buFontTx/>
              <a:buChar char="-"/>
            </a:pPr>
            <a:r>
              <a:rPr lang="nl-NL" dirty="0"/>
              <a:t>Psychische capaciteit</a:t>
            </a:r>
            <a:br>
              <a:rPr lang="nl-NL" dirty="0"/>
            </a:br>
            <a:r>
              <a:rPr lang="nl-NL" dirty="0"/>
              <a:t>Het vermogen om deel te nemen aan het denkproces om het gewenste gedrag te vertonen…</a:t>
            </a:r>
          </a:p>
        </p:txBody>
      </p:sp>
      <p:pic>
        <p:nvPicPr>
          <p:cNvPr id="12290" name="Picture 2" descr="COM-B-model | Aan de slag met informatieveilig gedrag">
            <a:extLst>
              <a:ext uri="{FF2B5EF4-FFF2-40B4-BE49-F238E27FC236}">
                <a16:creationId xmlns:a16="http://schemas.microsoft.com/office/drawing/2014/main" id="{889D985C-155F-4175-1735-8998A91F69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2578" y="1283262"/>
            <a:ext cx="6815137" cy="411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83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3E3A9AE-7A76-3CB3-8572-7A00DFD05804}"/>
              </a:ext>
            </a:extLst>
          </p:cNvPr>
          <p:cNvPicPr>
            <a:picLocks noGrp="1" noChangeAspect="1"/>
          </p:cNvPicPr>
          <p:nvPr>
            <p:ph idx="1"/>
          </p:nvPr>
        </p:nvPicPr>
        <p:blipFill rotWithShape="1">
          <a:blip r:embed="rId3"/>
          <a:srcRect l="13707" t="32004" r="64022" b="41740"/>
          <a:stretch/>
        </p:blipFill>
        <p:spPr>
          <a:xfrm>
            <a:off x="486149" y="754674"/>
            <a:ext cx="9959067" cy="4914923"/>
          </a:xfrm>
        </p:spPr>
      </p:pic>
    </p:spTree>
    <p:extLst>
      <p:ext uri="{BB962C8B-B14F-4D97-AF65-F5344CB8AC3E}">
        <p14:creationId xmlns:p14="http://schemas.microsoft.com/office/powerpoint/2010/main" val="878895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39FB6-6D9E-BAA5-E188-94338F10E7BC}"/>
              </a:ext>
            </a:extLst>
          </p:cNvPr>
          <p:cNvSpPr>
            <a:spLocks noGrp="1"/>
          </p:cNvSpPr>
          <p:nvPr>
            <p:ph type="title"/>
          </p:nvPr>
        </p:nvSpPr>
        <p:spPr/>
        <p:txBody>
          <a:bodyPr/>
          <a:lstStyle/>
          <a:p>
            <a:r>
              <a:rPr lang="nl-NL" dirty="0"/>
              <a:t>Beïnvloeding door “</a:t>
            </a:r>
            <a:r>
              <a:rPr lang="nl-NL" dirty="0" err="1"/>
              <a:t>nudiging</a:t>
            </a:r>
            <a:r>
              <a:rPr lang="nl-NL" dirty="0"/>
              <a:t>”</a:t>
            </a:r>
            <a:br>
              <a:rPr lang="nl-NL" dirty="0"/>
            </a:br>
            <a:endParaRPr lang="nl-NL" dirty="0"/>
          </a:p>
        </p:txBody>
      </p:sp>
      <p:sp>
        <p:nvSpPr>
          <p:cNvPr id="4" name="Tijdelijke aanduiding voor tekst 3">
            <a:extLst>
              <a:ext uri="{FF2B5EF4-FFF2-40B4-BE49-F238E27FC236}">
                <a16:creationId xmlns:a16="http://schemas.microsoft.com/office/drawing/2014/main" id="{0DE64449-A14B-A4FF-9718-55135EA2D672}"/>
              </a:ext>
            </a:extLst>
          </p:cNvPr>
          <p:cNvSpPr>
            <a:spLocks noGrp="1"/>
          </p:cNvSpPr>
          <p:nvPr>
            <p:ph type="body" sz="quarter" idx="14"/>
          </p:nvPr>
        </p:nvSpPr>
        <p:spPr/>
        <p:txBody>
          <a:bodyPr/>
          <a:lstStyle/>
          <a:p>
            <a:r>
              <a:rPr lang="nl-NL" dirty="0"/>
              <a:t>3.</a:t>
            </a:r>
          </a:p>
        </p:txBody>
      </p:sp>
      <p:pic>
        <p:nvPicPr>
          <p:cNvPr id="2052" name="Picture 4" descr="Match or trash: Welke gedragsbeïnvloeding werkt bij wie?">
            <a:extLst>
              <a:ext uri="{FF2B5EF4-FFF2-40B4-BE49-F238E27FC236}">
                <a16:creationId xmlns:a16="http://schemas.microsoft.com/office/drawing/2014/main" id="{3EE3C253-83CF-28A9-F6F8-1FF1D8C26E1C}"/>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6430" b="164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80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920FA-CB6F-4891-4393-09A44CEFFD74}"/>
              </a:ext>
            </a:extLst>
          </p:cNvPr>
          <p:cNvSpPr>
            <a:spLocks noGrp="1"/>
          </p:cNvSpPr>
          <p:nvPr>
            <p:ph type="title"/>
          </p:nvPr>
        </p:nvSpPr>
        <p:spPr/>
        <p:txBody>
          <a:bodyPr/>
          <a:lstStyle/>
          <a:p>
            <a:r>
              <a:rPr lang="nl-NL" dirty="0" err="1"/>
              <a:t>Nudge</a:t>
            </a:r>
            <a:endParaRPr lang="nl-NL" dirty="0"/>
          </a:p>
        </p:txBody>
      </p:sp>
      <p:sp>
        <p:nvSpPr>
          <p:cNvPr id="6" name="Tijdelijke aanduiding voor tekst 5">
            <a:extLst>
              <a:ext uri="{FF2B5EF4-FFF2-40B4-BE49-F238E27FC236}">
                <a16:creationId xmlns:a16="http://schemas.microsoft.com/office/drawing/2014/main" id="{AFFD3E9F-E3C6-736A-46EE-3978E83F6378}"/>
              </a:ext>
            </a:extLst>
          </p:cNvPr>
          <p:cNvSpPr>
            <a:spLocks noGrp="1"/>
          </p:cNvSpPr>
          <p:nvPr>
            <p:ph type="body" sz="half" idx="2"/>
          </p:nvPr>
        </p:nvSpPr>
        <p:spPr/>
        <p:txBody>
          <a:bodyPr/>
          <a:lstStyle/>
          <a:p>
            <a:r>
              <a:rPr lang="nl-NL" sz="1800" dirty="0"/>
              <a:t>Is het uitbuiten van de verschillende heuristieken en </a:t>
            </a:r>
            <a:r>
              <a:rPr lang="nl-NL" sz="1800" dirty="0" err="1"/>
              <a:t>biases</a:t>
            </a:r>
            <a:r>
              <a:rPr lang="nl-NL" sz="1800" dirty="0"/>
              <a:t> waar men zich door laat leiden.</a:t>
            </a:r>
          </a:p>
          <a:p>
            <a:endParaRPr lang="nl-NL" sz="1800" dirty="0"/>
          </a:p>
          <a:p>
            <a:r>
              <a:rPr lang="nl-NL" sz="1800" dirty="0"/>
              <a:t>Heuristieken (is irrationeel denken)</a:t>
            </a:r>
          </a:p>
          <a:p>
            <a:r>
              <a:rPr lang="nl-NL" sz="1800" dirty="0" err="1"/>
              <a:t>Biases</a:t>
            </a:r>
            <a:r>
              <a:rPr lang="nl-NL" sz="1800" dirty="0"/>
              <a:t> (denkfouten maken)</a:t>
            </a:r>
          </a:p>
          <a:p>
            <a:endParaRPr lang="nl-NL" sz="1800" dirty="0"/>
          </a:p>
          <a:p>
            <a:r>
              <a:rPr lang="nl-NL" sz="1800" dirty="0"/>
              <a:t>Zo heeft het plaatsen van groenten en fruit bij de ingang van de winkel een bewezen effect op de hoeveelheid die er van gekocht wordt, en kan het concept dus ook bij schoolkantines ingezet worden.</a:t>
            </a:r>
          </a:p>
          <a:p>
            <a:endParaRPr lang="nl-NL" sz="1800" dirty="0"/>
          </a:p>
          <a:p>
            <a:r>
              <a:rPr lang="nl-NL" sz="1800" dirty="0"/>
              <a:t>Een duwtje in de juiste richting</a:t>
            </a:r>
          </a:p>
        </p:txBody>
      </p:sp>
      <p:pic>
        <p:nvPicPr>
          <p:cNvPr id="6146" name="Picture 2" descr="7 Praktische nudge technieken - voor het creatief beïnvloeden van gedrag">
            <a:extLst>
              <a:ext uri="{FF2B5EF4-FFF2-40B4-BE49-F238E27FC236}">
                <a16:creationId xmlns:a16="http://schemas.microsoft.com/office/drawing/2014/main" id="{40FC3262-B7E6-B0C9-D291-5A674911CB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45332" y="1435100"/>
            <a:ext cx="6815137" cy="384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D844-B88E-F03F-B99C-FA9446370BDB}"/>
              </a:ext>
            </a:extLst>
          </p:cNvPr>
          <p:cNvSpPr>
            <a:spLocks noGrp="1"/>
          </p:cNvSpPr>
          <p:nvPr>
            <p:ph type="title"/>
          </p:nvPr>
        </p:nvSpPr>
        <p:spPr/>
        <p:txBody>
          <a:bodyPr/>
          <a:lstStyle/>
          <a:p>
            <a:r>
              <a:rPr lang="nl-NL" dirty="0"/>
              <a:t>7 praktische </a:t>
            </a:r>
            <a:r>
              <a:rPr lang="nl-NL" dirty="0" err="1"/>
              <a:t>nudge</a:t>
            </a:r>
            <a:r>
              <a:rPr lang="nl-NL" dirty="0"/>
              <a:t> technieken.</a:t>
            </a:r>
          </a:p>
        </p:txBody>
      </p:sp>
      <p:sp>
        <p:nvSpPr>
          <p:cNvPr id="4" name="Tijdelijke aanduiding voor tekst 3">
            <a:extLst>
              <a:ext uri="{FF2B5EF4-FFF2-40B4-BE49-F238E27FC236}">
                <a16:creationId xmlns:a16="http://schemas.microsoft.com/office/drawing/2014/main" id="{9EDC4ADA-0B57-BD22-DB0D-21FE6D8E1F02}"/>
              </a:ext>
            </a:extLst>
          </p:cNvPr>
          <p:cNvSpPr>
            <a:spLocks noGrp="1"/>
          </p:cNvSpPr>
          <p:nvPr>
            <p:ph type="body" sz="half" idx="2"/>
          </p:nvPr>
        </p:nvSpPr>
        <p:spPr/>
        <p:txBody>
          <a:bodyPr/>
          <a:lstStyle/>
          <a:p>
            <a:endParaRPr lang="nl-NL" sz="1800" dirty="0"/>
          </a:p>
          <a:p>
            <a:pPr marL="342900" indent="-342900">
              <a:buAutoNum type="arabicPeriod"/>
            </a:pPr>
            <a:endParaRPr lang="nl-NL" sz="1800" dirty="0"/>
          </a:p>
          <a:p>
            <a:pPr marL="342900" indent="-342900">
              <a:buAutoNum type="arabicPeriod"/>
            </a:pPr>
            <a:r>
              <a:rPr lang="nl-NL" sz="1800" dirty="0"/>
              <a:t>Maak het leuk</a:t>
            </a:r>
          </a:p>
          <a:p>
            <a:pPr marL="342900" indent="-342900">
              <a:buAutoNum type="arabicPeriod"/>
            </a:pPr>
            <a:r>
              <a:rPr lang="nl-NL" sz="1800" dirty="0"/>
              <a:t>Maak het makkelijk</a:t>
            </a:r>
          </a:p>
          <a:p>
            <a:pPr marL="342900" indent="-342900">
              <a:buAutoNum type="arabicPeriod"/>
            </a:pPr>
            <a:r>
              <a:rPr lang="nl-NL" sz="1800" dirty="0"/>
              <a:t>Maak het moeilijker </a:t>
            </a:r>
          </a:p>
          <a:p>
            <a:pPr marL="342900" indent="-342900">
              <a:buAutoNum type="arabicPeriod"/>
            </a:pPr>
            <a:r>
              <a:rPr lang="nl-NL" sz="1800" dirty="0"/>
              <a:t>Speel in op zintuigen</a:t>
            </a:r>
          </a:p>
          <a:p>
            <a:pPr marL="342900" indent="-342900">
              <a:buAutoNum type="arabicPeriod"/>
            </a:pPr>
            <a:r>
              <a:rPr lang="nl-NL" sz="1800" dirty="0"/>
              <a:t>Geef feedback</a:t>
            </a:r>
          </a:p>
          <a:p>
            <a:pPr marL="342900" indent="-342900">
              <a:buAutoNum type="arabicPeriod"/>
            </a:pPr>
            <a:r>
              <a:rPr lang="nl-NL" sz="1800" dirty="0"/>
              <a:t>Visualiseer het eindresultaat</a:t>
            </a:r>
          </a:p>
          <a:p>
            <a:pPr marL="342900" indent="-342900">
              <a:buAutoNum type="arabicPeriod"/>
            </a:pPr>
            <a:r>
              <a:rPr lang="nl-NL" sz="1800" dirty="0"/>
              <a:t>Trek de aandacht met een opvallend detail.</a:t>
            </a:r>
          </a:p>
        </p:txBody>
      </p:sp>
      <p:pic>
        <p:nvPicPr>
          <p:cNvPr id="7172" name="Picture 4" descr="Nudging: dat stiekeme duwtje in de rug zodat je onbewust het goede doet |  Foto | hln.be">
            <a:extLst>
              <a:ext uri="{FF2B5EF4-FFF2-40B4-BE49-F238E27FC236}">
                <a16:creationId xmlns:a16="http://schemas.microsoft.com/office/drawing/2014/main" id="{A0F364D3-94D6-E928-BFB4-36454BAAE1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2725" y="1352458"/>
            <a:ext cx="5989674" cy="467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39FB6-6D9E-BAA5-E188-94338F10E7BC}"/>
              </a:ext>
            </a:extLst>
          </p:cNvPr>
          <p:cNvSpPr>
            <a:spLocks noGrp="1"/>
          </p:cNvSpPr>
          <p:nvPr>
            <p:ph type="title"/>
          </p:nvPr>
        </p:nvSpPr>
        <p:spPr/>
        <p:txBody>
          <a:bodyPr/>
          <a:lstStyle/>
          <a:p>
            <a:r>
              <a:rPr lang="nl-NL" dirty="0"/>
              <a:t>Leerarrangement 2: Trends en ontwikkelingen</a:t>
            </a:r>
            <a:br>
              <a:rPr lang="nl-NL" dirty="0"/>
            </a:br>
            <a:endParaRPr lang="nl-NL" dirty="0"/>
          </a:p>
        </p:txBody>
      </p:sp>
      <p:sp>
        <p:nvSpPr>
          <p:cNvPr id="4" name="Tijdelijke aanduiding voor tekst 3">
            <a:extLst>
              <a:ext uri="{FF2B5EF4-FFF2-40B4-BE49-F238E27FC236}">
                <a16:creationId xmlns:a16="http://schemas.microsoft.com/office/drawing/2014/main" id="{0DE64449-A14B-A4FF-9718-55135EA2D672}"/>
              </a:ext>
            </a:extLst>
          </p:cNvPr>
          <p:cNvSpPr>
            <a:spLocks noGrp="1"/>
          </p:cNvSpPr>
          <p:nvPr>
            <p:ph type="body" sz="quarter" idx="14"/>
          </p:nvPr>
        </p:nvSpPr>
        <p:spPr/>
        <p:txBody>
          <a:bodyPr/>
          <a:lstStyle/>
          <a:p>
            <a:r>
              <a:rPr lang="nl-NL" dirty="0"/>
              <a:t>4.</a:t>
            </a:r>
          </a:p>
        </p:txBody>
      </p:sp>
      <p:pic>
        <p:nvPicPr>
          <p:cNvPr id="6146" name="Picture 2" descr="Beelddenker">
            <a:extLst>
              <a:ext uri="{FF2B5EF4-FFF2-40B4-BE49-F238E27FC236}">
                <a16:creationId xmlns:a16="http://schemas.microsoft.com/office/drawing/2014/main" id="{55634412-8F64-CB38-26B4-ECA5CA31B440}"/>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4971" t="-2430" r="-17192" b="13401"/>
          <a:stretch/>
        </p:blipFill>
        <p:spPr bwMode="auto">
          <a:xfrm>
            <a:off x="-123824" y="0"/>
            <a:ext cx="12191999" cy="462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078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20770"/>
            <a:ext cx="375376" cy="6986032"/>
          </a:xfrm>
          <a:prstGeom prst="rect">
            <a:avLst/>
          </a:prstGeom>
          <a:solidFill>
            <a:srgbClr val="000644"/>
          </a:solidFill>
          <a:ln>
            <a:solidFill>
              <a:srgbClr val="0006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3"/>
          <p:cNvSpPr>
            <a:spLocks noChangeArrowheads="1"/>
          </p:cNvSpPr>
          <p:nvPr/>
        </p:nvSpPr>
        <p:spPr bwMode="auto">
          <a:xfrm>
            <a:off x="1345773" y="975133"/>
            <a:ext cx="5059369"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Leerdoel </a:t>
            </a:r>
            <a:br>
              <a:rPr kumimoji="0" lang="nl-NL" sz="1100" b="1" i="0" u="none" strike="noStrike" kern="1200" cap="none" spc="0" normalizeH="0" baseline="0" noProof="0" dirty="0">
                <a:ln>
                  <a:noFill/>
                </a:ln>
                <a:solidFill>
                  <a:srgbClr val="0070C0"/>
                </a:solidFill>
                <a:effectLst/>
                <a:uLnTx/>
                <a:uFillTx/>
                <a:latin typeface="Calibri"/>
                <a:ea typeface="Calibri" pitchFamily="34" charset="0"/>
                <a:cs typeface="Arial" charset="0"/>
              </a:rPr>
            </a:b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Je kunt informatie verzamelen en verwerken.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Je kunt theorie gebruiken als onderbouwing van je advies.</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Je kunt innovatieve voorbeelden vinden en in eigen woorden beschrijven die aansluiten bij jullie hoofdvraag en zo input leveren voor het advies. </a:t>
            </a:r>
          </a:p>
        </p:txBody>
      </p:sp>
      <p:sp>
        <p:nvSpPr>
          <p:cNvPr id="7" name="Rectangle 4"/>
          <p:cNvSpPr>
            <a:spLocks noChangeArrowheads="1"/>
          </p:cNvSpPr>
          <p:nvPr/>
        </p:nvSpPr>
        <p:spPr bwMode="auto">
          <a:xfrm>
            <a:off x="1345774" y="2395837"/>
            <a:ext cx="5082326"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Leerproduct</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Een verslag met daarin uitgewerkte thema’s die belangrijk zijn voor de theoretische onderbouwing van het advies en minimaal 1 innovatief voorbeeld dat aansluit bij jullie hoofdvraag. </a:t>
            </a:r>
          </a:p>
        </p:txBody>
      </p:sp>
      <p:sp>
        <p:nvSpPr>
          <p:cNvPr id="8" name="Rectangle 5"/>
          <p:cNvSpPr>
            <a:spLocks noChangeArrowheads="1"/>
          </p:cNvSpPr>
          <p:nvPr/>
        </p:nvSpPr>
        <p:spPr bwMode="auto">
          <a:xfrm>
            <a:off x="1339848" y="3516839"/>
            <a:ext cx="5088252" cy="21236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srgbClr val="FF2F00"/>
                </a:solidFill>
                <a:effectLst/>
                <a:uLnTx/>
                <a:uFillTx/>
                <a:latin typeface="Arial" panose="020B0604020202020204" pitchFamily="34" charset="0"/>
                <a:ea typeface="Calibri" pitchFamily="34" charset="0"/>
                <a:cs typeface="Arial" panose="020B0604020202020204" pitchFamily="34" charset="0"/>
              </a:rPr>
              <a:t>Leerpad</a:t>
            </a:r>
            <a:r>
              <a:rPr kumimoji="0" lang="nl-NL" sz="1200" b="1" i="0" u="none" strike="noStrike" kern="1200" cap="none" spc="0" normalizeH="0" baseline="0" noProof="0" dirty="0">
                <a:ln>
                  <a:noFill/>
                </a:ln>
                <a:solidFill>
                  <a:srgbClr val="FF2F00"/>
                </a:solidFill>
                <a:effectLst/>
                <a:uLnTx/>
                <a:uFillTx/>
                <a:latin typeface="Arial" panose="020B0604020202020204" pitchFamily="34" charset="0"/>
                <a:ea typeface="Calibri" pitchFamily="34" charset="0"/>
                <a:cs typeface="Arial" panose="020B0604020202020204" pitchFamily="34" charset="0"/>
              </a:rPr>
              <a:t> </a:t>
            </a:r>
            <a:r>
              <a:rPr kumimoji="0" lang="nl-NL" sz="1200" b="1" i="0" u="none" strike="noStrike" kern="1200" cap="none" spc="0" normalizeH="0" baseline="0" noProof="0" dirty="0">
                <a:ln>
                  <a:noFill/>
                </a:ln>
                <a:solidFill>
                  <a:srgbClr val="0070C0"/>
                </a:solidFill>
                <a:effectLst/>
                <a:uLnTx/>
                <a:uFillTx/>
                <a:latin typeface="Arial" panose="020B0604020202020204" pitchFamily="34" charset="0"/>
                <a:ea typeface="Calibri" pitchFamily="34" charset="0"/>
                <a:cs typeface="Arial" panose="020B0604020202020204" pitchFamily="34" charset="0"/>
              </a:rPr>
              <a:t>     </a:t>
            </a:r>
            <a:r>
              <a:rPr kumimoji="0" lang="nl-NL" sz="1100" b="1" i="0" u="none" strike="noStrike" kern="1200" cap="none" spc="0" normalizeH="0" baseline="0" noProof="0" dirty="0">
                <a:ln>
                  <a:noFill/>
                </a:ln>
                <a:solidFill>
                  <a:srgbClr val="0070C0"/>
                </a:solidFill>
                <a:effectLst/>
                <a:uLnTx/>
                <a:uFillTx/>
                <a:latin typeface="Calibri"/>
                <a:ea typeface="Calibri" pitchFamily="34" charset="0"/>
                <a:cs typeface="Arial" charset="0"/>
              </a:rPr>
              <a:t>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Lees de casus en bepaal welke thema’s daarbij horen vanuit je specialisatie.</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Binnen je eigen specialisatie krijg je input over een aantal thema's. Je werkt voor je eigen specialisatie minimaal 3 thema’s uit die aansluiten bij de casus en hoofdvraag.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Zoek betrouwbare bronnen en lees de voorgestelde bronnen.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Onderzoek en beschrijf daarnaast welke ambities de gemeente Tilburg heeft op deze thema’s.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Werk elk thema uit met de verzamelde theorie, zodat het uiteindelijk kan dienen als onderbouwing voor je advies.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Beschrijf per thema waarom het belangrijk is voor een leefbare stad. </a:t>
            </a:r>
          </a:p>
        </p:txBody>
      </p:sp>
      <p:sp>
        <p:nvSpPr>
          <p:cNvPr id="9" name="Rectangle 6"/>
          <p:cNvSpPr>
            <a:spLocks noChangeArrowheads="1"/>
          </p:cNvSpPr>
          <p:nvPr/>
        </p:nvSpPr>
        <p:spPr bwMode="auto">
          <a:xfrm>
            <a:off x="6966623" y="871229"/>
            <a:ext cx="4550898"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Samenwerken</a:t>
            </a:r>
            <a:r>
              <a:rPr kumimoji="0" lang="nl-NL" sz="1100" b="1" i="0" u="none" strike="noStrike" kern="1200" cap="none" spc="0" normalizeH="0" baseline="0" noProof="0" dirty="0">
                <a:ln>
                  <a:noFill/>
                </a:ln>
                <a:solidFill>
                  <a:prstClr val="black"/>
                </a:solidFill>
                <a:effectLst/>
                <a:uLnTx/>
                <a:uFillTx/>
                <a:latin typeface="Calibri"/>
                <a:ea typeface="Calibri" pitchFamily="34" charset="0"/>
                <a:cs typeface="Arial" charset="0"/>
              </a:rPr>
              <a:t>		</a:t>
            </a:r>
            <a:endParaRPr kumimoji="0" lang="nl-NL" sz="1100" b="1" i="0" u="none" strike="noStrike" kern="1200" cap="none" spc="0" normalizeH="0" baseline="0" noProof="0" dirty="0">
              <a:ln>
                <a:noFill/>
              </a:ln>
              <a:solidFill>
                <a:srgbClr val="0070C0"/>
              </a:solidFill>
              <a:effectLst/>
              <a:uLnTx/>
              <a:uFillTx/>
              <a:latin typeface="Calibri"/>
              <a:ea typeface="Calibri" pitchFamily="34" charset="0"/>
              <a:cs typeface="Arial" charset="0"/>
            </a:endParaRP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Deze opdracht maak je alleen.</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Plaats je product in Teams en deel met je feedbackfriends </a:t>
            </a: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Deadline = </a:t>
            </a:r>
            <a:r>
              <a:rPr kumimoji="0" lang="nl-NL" sz="1200" b="0" i="0" u="none" strike="noStrike" kern="1200" cap="none" spc="0" normalizeH="0" baseline="0" noProof="0">
                <a:ln>
                  <a:noFill/>
                </a:ln>
                <a:solidFill>
                  <a:prstClr val="black"/>
                </a:solidFill>
                <a:effectLst/>
                <a:uLnTx/>
                <a:uFillTx/>
                <a:latin typeface="Calibri"/>
                <a:ea typeface="Calibri" pitchFamily="34" charset="0"/>
                <a:cs typeface="Arial" charset="0"/>
              </a:rPr>
              <a:t>24- 9-2023</a:t>
            </a:r>
            <a:endPar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endParaRPr>
          </a:p>
          <a:p>
            <a:pPr marL="171450" marR="0" lvl="0" indent="-171450" algn="l" defTabSz="914400" rtl="0" eaLnBrk="0" fontAlgn="auto" latinLnBrk="0" hangingPunct="0">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Feedbackfriends =  week 5(25-09) </a:t>
            </a:r>
            <a:r>
              <a:rPr kumimoji="0" lang="nl-NL" sz="1200" b="0" i="0" u="none" strike="noStrike" kern="1200" cap="none" spc="0" normalizeH="0" baseline="0" noProof="0" dirty="0" err="1">
                <a:ln>
                  <a:noFill/>
                </a:ln>
                <a:solidFill>
                  <a:prstClr val="black"/>
                </a:solidFill>
                <a:effectLst/>
                <a:uLnTx/>
                <a:uFillTx/>
                <a:latin typeface="Calibri"/>
                <a:ea typeface="Calibri" pitchFamily="34" charset="0"/>
                <a:cs typeface="Arial" charset="0"/>
              </a:rPr>
              <a:t>expertles</a:t>
            </a:r>
            <a:endPar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endParaRPr>
          </a:p>
        </p:txBody>
      </p:sp>
      <p:sp>
        <p:nvSpPr>
          <p:cNvPr id="10" name="Rectangle 8"/>
          <p:cNvSpPr>
            <a:spLocks noChangeArrowheads="1"/>
          </p:cNvSpPr>
          <p:nvPr/>
        </p:nvSpPr>
        <p:spPr bwMode="auto">
          <a:xfrm>
            <a:off x="6966623" y="2150068"/>
            <a:ext cx="4544082"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Bijeenkomsten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Bijeenkomsten specialisatie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rPr>
              <a:t>Bezoek van de Gemeente  </a:t>
            </a:r>
          </a:p>
        </p:txBody>
      </p:sp>
      <p:sp>
        <p:nvSpPr>
          <p:cNvPr id="11" name="Rectangle 8"/>
          <p:cNvSpPr>
            <a:spLocks noChangeArrowheads="1"/>
          </p:cNvSpPr>
          <p:nvPr/>
        </p:nvSpPr>
        <p:spPr bwMode="auto">
          <a:xfrm>
            <a:off x="6973438" y="3069974"/>
            <a:ext cx="4544083"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0070C0"/>
                </a:solidFill>
                <a:effectLst/>
                <a:uLnTx/>
                <a:uFillTx/>
                <a:latin typeface="Arial" panose="020B0604020202020204" pitchFamily="34" charset="0"/>
                <a:ea typeface="Calibri" pitchFamily="34" charset="0"/>
                <a:cs typeface="Arial" panose="020B0604020202020204" pitchFamily="34" charset="0"/>
              </a:rPr>
              <a:t>Bronnen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hlinkClick r:id="rId3"/>
              </a:rPr>
              <a:t>Bestuurlijke informatie gemeente Tilburg</a:t>
            </a:r>
            <a:endPar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hlinkClick r:id="rId4"/>
              </a:rPr>
              <a:t>Nieuwe coalitie gemeente Tilburg presenteert bestuursakkoord </a:t>
            </a:r>
            <a:endPar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hlinkClick r:id="rId5"/>
              </a:rPr>
              <a:t>Begroting leefbaarheid gemeente Tilburg</a:t>
            </a:r>
            <a:endParaRPr kumimoji="0" lang="nl-NL" sz="1200" b="0" i="0" u="none" strike="noStrike" kern="1200" cap="none" spc="0" normalizeH="0" baseline="0" noProof="0" dirty="0">
              <a:ln>
                <a:noFill/>
              </a:ln>
              <a:solidFill>
                <a:prstClr val="black"/>
              </a:solidFill>
              <a:effectLst/>
              <a:uLnTx/>
              <a:uFillTx/>
              <a:latin typeface="Calibri"/>
              <a:ea typeface="Calibri" pitchFamily="34" charset="0"/>
              <a:cs typeface="Arial" charset="0"/>
            </a:endParaRPr>
          </a:p>
        </p:txBody>
      </p:sp>
      <p:sp>
        <p:nvSpPr>
          <p:cNvPr id="12" name="Rechthoek 11"/>
          <p:cNvSpPr/>
          <p:nvPr/>
        </p:nvSpPr>
        <p:spPr>
          <a:xfrm>
            <a:off x="232794" y="6553507"/>
            <a:ext cx="11959206" cy="646331"/>
          </a:xfrm>
          <a:prstGeom prst="rect">
            <a:avLst/>
          </a:prstGeom>
          <a:solidFill>
            <a:srgbClr val="000644"/>
          </a:solidFill>
          <a:ln>
            <a:solidFill>
              <a:srgbClr val="0006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hthoek 1"/>
          <p:cNvSpPr>
            <a:spLocks noChangeArrowheads="1"/>
          </p:cNvSpPr>
          <p:nvPr/>
        </p:nvSpPr>
        <p:spPr bwMode="auto">
          <a:xfrm>
            <a:off x="2532062" y="122238"/>
            <a:ext cx="8028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itchFamily="34" charset="0"/>
                <a:ea typeface="+mn-ea"/>
                <a:cs typeface="+mn-cs"/>
              </a:rPr>
              <a:t>2324 LBS LA2 Trends en ontwikkelingen</a:t>
            </a:r>
          </a:p>
        </p:txBody>
      </p:sp>
      <p:pic>
        <p:nvPicPr>
          <p:cNvPr id="19" name="Afbeelding 18"/>
          <p:cNvPicPr>
            <a:picLocks noChangeAspect="1"/>
          </p:cNvPicPr>
          <p:nvPr/>
        </p:nvPicPr>
        <p:blipFill rotWithShape="1">
          <a:blip r:embed="rId6" cstate="print"/>
          <a:srcRect l="21805" r="10840"/>
          <a:stretch/>
        </p:blipFill>
        <p:spPr>
          <a:xfrm>
            <a:off x="710907" y="786608"/>
            <a:ext cx="299335" cy="412425"/>
          </a:xfrm>
          <a:prstGeom prst="rect">
            <a:avLst/>
          </a:prstGeom>
        </p:spPr>
      </p:pic>
      <p:pic>
        <p:nvPicPr>
          <p:cNvPr id="20" name="Afbeelding 19"/>
          <p:cNvPicPr>
            <a:picLocks noChangeAspect="1"/>
          </p:cNvPicPr>
          <p:nvPr/>
        </p:nvPicPr>
        <p:blipFill>
          <a:blip r:embed="rId7" cstate="print"/>
          <a:stretch>
            <a:fillRect/>
          </a:stretch>
        </p:blipFill>
        <p:spPr>
          <a:xfrm>
            <a:off x="677471" y="2272922"/>
            <a:ext cx="263290" cy="321303"/>
          </a:xfrm>
          <a:prstGeom prst="rect">
            <a:avLst/>
          </a:prstGeom>
        </p:spPr>
      </p:pic>
      <p:pic>
        <p:nvPicPr>
          <p:cNvPr id="21" name="Afbeelding 20"/>
          <p:cNvPicPr>
            <a:picLocks noChangeAspect="1"/>
          </p:cNvPicPr>
          <p:nvPr/>
        </p:nvPicPr>
        <p:blipFill>
          <a:blip r:embed="rId8" cstate="print"/>
          <a:stretch>
            <a:fillRect/>
          </a:stretch>
        </p:blipFill>
        <p:spPr>
          <a:xfrm>
            <a:off x="674478" y="3547210"/>
            <a:ext cx="266283" cy="416301"/>
          </a:xfrm>
          <a:prstGeom prst="rect">
            <a:avLst/>
          </a:prstGeom>
        </p:spPr>
      </p:pic>
      <p:pic>
        <p:nvPicPr>
          <p:cNvPr id="22" name="Afbeelding 21"/>
          <p:cNvPicPr>
            <a:picLocks noChangeAspect="1"/>
          </p:cNvPicPr>
          <p:nvPr/>
        </p:nvPicPr>
        <p:blipFill>
          <a:blip r:embed="rId9" cstate="print"/>
          <a:stretch>
            <a:fillRect/>
          </a:stretch>
        </p:blipFill>
        <p:spPr>
          <a:xfrm>
            <a:off x="6492976" y="765553"/>
            <a:ext cx="385812" cy="263054"/>
          </a:xfrm>
          <a:prstGeom prst="rect">
            <a:avLst/>
          </a:prstGeom>
        </p:spPr>
      </p:pic>
      <p:pic>
        <p:nvPicPr>
          <p:cNvPr id="23" name="Afbeelding 22"/>
          <p:cNvPicPr>
            <a:picLocks noChangeAspect="1"/>
          </p:cNvPicPr>
          <p:nvPr/>
        </p:nvPicPr>
        <p:blipFill>
          <a:blip r:embed="rId10" cstate="print"/>
          <a:stretch>
            <a:fillRect/>
          </a:stretch>
        </p:blipFill>
        <p:spPr>
          <a:xfrm>
            <a:off x="6622645" y="3111016"/>
            <a:ext cx="299225" cy="290796"/>
          </a:xfrm>
          <a:prstGeom prst="rect">
            <a:avLst/>
          </a:prstGeom>
        </p:spPr>
      </p:pic>
      <p:pic>
        <p:nvPicPr>
          <p:cNvPr id="24" name="Afbeelding 23"/>
          <p:cNvPicPr>
            <a:picLocks noChangeAspect="1"/>
          </p:cNvPicPr>
          <p:nvPr/>
        </p:nvPicPr>
        <p:blipFill rotWithShape="1">
          <a:blip r:embed="rId11" cstate="print"/>
          <a:srcRect l="17050" t="33024" r="61669" b="30375"/>
          <a:stretch/>
        </p:blipFill>
        <p:spPr>
          <a:xfrm>
            <a:off x="6622763" y="2101690"/>
            <a:ext cx="269390" cy="260485"/>
          </a:xfrm>
          <a:prstGeom prst="rect">
            <a:avLst/>
          </a:prstGeom>
        </p:spPr>
      </p:pic>
      <p:pic>
        <p:nvPicPr>
          <p:cNvPr id="25" name="Picture 37">
            <a:extLst>
              <a:ext uri="{FF2B5EF4-FFF2-40B4-BE49-F238E27FC236}">
                <a16:creationId xmlns:a16="http://schemas.microsoft.com/office/drawing/2014/main" id="{065FA97F-F9E5-4DA4-B120-E268C6C7B9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3724" y="5599264"/>
            <a:ext cx="3448429" cy="1095128"/>
          </a:xfrm>
          <a:prstGeom prst="rect">
            <a:avLst/>
          </a:prstGeom>
        </p:spPr>
      </p:pic>
      <p:pic>
        <p:nvPicPr>
          <p:cNvPr id="2" name="Afbeelding 1">
            <a:extLst>
              <a:ext uri="{FF2B5EF4-FFF2-40B4-BE49-F238E27FC236}">
                <a16:creationId xmlns:a16="http://schemas.microsoft.com/office/drawing/2014/main" id="{4339486E-AA36-D3BA-B167-4E6418FDE013}"/>
              </a:ext>
            </a:extLst>
          </p:cNvPr>
          <p:cNvPicPr>
            <a:picLocks noChangeAspect="1"/>
          </p:cNvPicPr>
          <p:nvPr/>
        </p:nvPicPr>
        <p:blipFill>
          <a:blip r:embed="rId13"/>
          <a:stretch>
            <a:fillRect/>
          </a:stretch>
        </p:blipFill>
        <p:spPr>
          <a:xfrm>
            <a:off x="6973439" y="4214741"/>
            <a:ext cx="3500438" cy="1296459"/>
          </a:xfrm>
          <a:prstGeom prst="rect">
            <a:avLst/>
          </a:prstGeom>
        </p:spPr>
      </p:pic>
    </p:spTree>
    <p:extLst>
      <p:ext uri="{BB962C8B-B14F-4D97-AF65-F5344CB8AC3E}">
        <p14:creationId xmlns:p14="http://schemas.microsoft.com/office/powerpoint/2010/main" val="415976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E5D78-C104-104F-C96C-0FA09FFC4CF3}"/>
              </a:ext>
            </a:extLst>
          </p:cNvPr>
          <p:cNvSpPr>
            <a:spLocks noGrp="1"/>
          </p:cNvSpPr>
          <p:nvPr>
            <p:ph type="title"/>
          </p:nvPr>
        </p:nvSpPr>
        <p:spPr>
          <a:xfrm>
            <a:off x="6175377" y="296863"/>
            <a:ext cx="5638799" cy="1160403"/>
          </a:xfrm>
        </p:spPr>
        <p:txBody>
          <a:bodyPr anchor="t">
            <a:normAutofit/>
          </a:bodyPr>
          <a:lstStyle/>
          <a:p>
            <a:r>
              <a:rPr lang="nl-NL" dirty="0"/>
              <a:t>Onderwerpen van de week</a:t>
            </a:r>
          </a:p>
        </p:txBody>
      </p:sp>
      <p:sp>
        <p:nvSpPr>
          <p:cNvPr id="3" name="Tijdelijke aanduiding voor tekst 2">
            <a:extLst>
              <a:ext uri="{FF2B5EF4-FFF2-40B4-BE49-F238E27FC236}">
                <a16:creationId xmlns:a16="http://schemas.microsoft.com/office/drawing/2014/main" id="{6DCE34DB-14D9-4515-6724-BE4B6D214EF6}"/>
              </a:ext>
            </a:extLst>
          </p:cNvPr>
          <p:cNvSpPr>
            <a:spLocks noGrp="1"/>
          </p:cNvSpPr>
          <p:nvPr>
            <p:ph type="body" sz="quarter" idx="13"/>
          </p:nvPr>
        </p:nvSpPr>
        <p:spPr>
          <a:xfrm>
            <a:off x="6175377" y="1709738"/>
            <a:ext cx="5645150" cy="4419599"/>
          </a:xfrm>
        </p:spPr>
        <p:txBody>
          <a:bodyPr>
            <a:normAutofit/>
          </a:bodyPr>
          <a:lstStyle/>
          <a:p>
            <a:pPr marL="342900" indent="-342900">
              <a:spcAft>
                <a:spcPts val="600"/>
              </a:spcAft>
              <a:buFont typeface="+mj-lt"/>
              <a:buAutoNum type="arabicPeriod"/>
            </a:pPr>
            <a:r>
              <a:rPr lang="nl-NL" dirty="0"/>
              <a:t>Gedragsverandering en weerstand</a:t>
            </a:r>
          </a:p>
          <a:p>
            <a:pPr marL="342900" indent="-342900">
              <a:spcAft>
                <a:spcPts val="600"/>
              </a:spcAft>
              <a:buFont typeface="+mj-lt"/>
              <a:buAutoNum type="arabicPeriod"/>
            </a:pPr>
            <a:r>
              <a:rPr lang="nl-NL" dirty="0"/>
              <a:t>Gedragsbeïnvloeding</a:t>
            </a:r>
          </a:p>
          <a:p>
            <a:pPr marL="342900" indent="-342900">
              <a:spcAft>
                <a:spcPts val="600"/>
              </a:spcAft>
              <a:buFont typeface="+mj-lt"/>
              <a:buAutoNum type="arabicPeriod"/>
            </a:pPr>
            <a:r>
              <a:rPr lang="nl-NL" dirty="0"/>
              <a:t>Beïnvloeding door “</a:t>
            </a:r>
            <a:r>
              <a:rPr lang="nl-NL" dirty="0" err="1"/>
              <a:t>nudiging</a:t>
            </a:r>
            <a:r>
              <a:rPr lang="nl-NL" dirty="0"/>
              <a:t>”</a:t>
            </a:r>
          </a:p>
          <a:p>
            <a:pPr marL="342900" indent="-342900">
              <a:spcAft>
                <a:spcPts val="600"/>
              </a:spcAft>
              <a:buFont typeface="+mj-lt"/>
              <a:buAutoNum type="arabicPeriod"/>
            </a:pPr>
            <a:r>
              <a:rPr lang="nl-NL" dirty="0"/>
              <a:t>Feedback </a:t>
            </a:r>
            <a:r>
              <a:rPr lang="nl-NL" dirty="0" err="1"/>
              <a:t>friends</a:t>
            </a:r>
            <a:r>
              <a:rPr lang="nl-NL" dirty="0"/>
              <a:t> Leerarrangement 2</a:t>
            </a:r>
          </a:p>
          <a:p>
            <a:pPr marL="342900" indent="-342900">
              <a:spcAft>
                <a:spcPts val="600"/>
              </a:spcAft>
              <a:buFont typeface="+mj-lt"/>
              <a:buAutoNum type="arabicPeriod"/>
            </a:pPr>
            <a:endParaRPr lang="nl-NL" dirty="0"/>
          </a:p>
        </p:txBody>
      </p:sp>
      <p:pic>
        <p:nvPicPr>
          <p:cNvPr id="1026" name="Picture 2" descr="LEREN LEREN online training voor jeugd op PO en VO | Wegwijs">
            <a:extLst>
              <a:ext uri="{FF2B5EF4-FFF2-40B4-BE49-F238E27FC236}">
                <a16:creationId xmlns:a16="http://schemas.microsoft.com/office/drawing/2014/main" id="{1E123588-77F1-591C-3A51-04C6FFB0068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9688" r="3416" b="-1"/>
          <a:stretch/>
        </p:blipFill>
        <p:spPr bwMode="auto">
          <a:xfrm>
            <a:off x="20" y="10"/>
            <a:ext cx="6016602" cy="6857990"/>
          </a:xfrm>
          <a:prstGeom prst="rect">
            <a:avLst/>
          </a:prstGeom>
          <a:solidFill>
            <a:srgbClr val="FFFFFF"/>
          </a:solidFill>
        </p:spPr>
      </p:pic>
    </p:spTree>
    <p:extLst>
      <p:ext uri="{BB962C8B-B14F-4D97-AF65-F5344CB8AC3E}">
        <p14:creationId xmlns:p14="http://schemas.microsoft.com/office/powerpoint/2010/main" val="2080300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181FC-16A5-6108-C035-34C08F086C89}"/>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E5B77C06-4136-D47A-3D9B-F8558D3EB38D}"/>
              </a:ext>
            </a:extLst>
          </p:cNvPr>
          <p:cNvSpPr>
            <a:spLocks noGrp="1"/>
          </p:cNvSpPr>
          <p:nvPr>
            <p:ph type="body" sz="quarter" idx="13"/>
          </p:nvPr>
        </p:nvSpPr>
        <p:spPr/>
        <p:txBody>
          <a:bodyPr/>
          <a:lstStyle/>
          <a:p>
            <a:pPr marL="0" indent="0">
              <a:buNone/>
            </a:pPr>
            <a:r>
              <a:rPr lang="nl-NL" dirty="0"/>
              <a:t>Wat doe je met feedback die je ontvangt? </a:t>
            </a:r>
          </a:p>
        </p:txBody>
      </p:sp>
    </p:spTree>
    <p:extLst>
      <p:ext uri="{BB962C8B-B14F-4D97-AF65-F5344CB8AC3E}">
        <p14:creationId xmlns:p14="http://schemas.microsoft.com/office/powerpoint/2010/main" val="235295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3ED7E1-05A0-21B7-FCBD-AFD2A934A7E1}"/>
              </a:ext>
            </a:extLst>
          </p:cNvPr>
          <p:cNvSpPr>
            <a:spLocks noGrp="1"/>
          </p:cNvSpPr>
          <p:nvPr>
            <p:ph type="title"/>
          </p:nvPr>
        </p:nvSpPr>
        <p:spPr>
          <a:xfrm>
            <a:off x="371476" y="296863"/>
            <a:ext cx="5638799" cy="1160403"/>
          </a:xfrm>
        </p:spPr>
        <p:txBody>
          <a:bodyPr anchor="t">
            <a:normAutofit/>
          </a:bodyPr>
          <a:lstStyle/>
          <a:p>
            <a:r>
              <a:rPr lang="nl-NL" dirty="0"/>
              <a:t>Deskresearch </a:t>
            </a:r>
          </a:p>
        </p:txBody>
      </p:sp>
      <p:sp>
        <p:nvSpPr>
          <p:cNvPr id="5" name="Tijdelijke aanduiding voor tekst 4">
            <a:extLst>
              <a:ext uri="{FF2B5EF4-FFF2-40B4-BE49-F238E27FC236}">
                <a16:creationId xmlns:a16="http://schemas.microsoft.com/office/drawing/2014/main" id="{DF3E2B19-64B5-4D86-EE86-7C86DECAAAE9}"/>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Als het goed is hebben jullie nu de deskresearch bijna afgerond, zorg dat je de feedback die je hebt ontvangen verwerk en voeg dit toe aan het adviesrapport. </a:t>
            </a:r>
          </a:p>
        </p:txBody>
      </p:sp>
      <p:pic>
        <p:nvPicPr>
          <p:cNvPr id="9" name="Tijdelijke aanduiding voor afbeelding 8">
            <a:extLst>
              <a:ext uri="{FF2B5EF4-FFF2-40B4-BE49-F238E27FC236}">
                <a16:creationId xmlns:a16="http://schemas.microsoft.com/office/drawing/2014/main" id="{207328B6-5F92-A57A-9318-E2DDDCBC458A}"/>
              </a:ext>
            </a:extLst>
          </p:cNvPr>
          <p:cNvPicPr>
            <a:picLocks noGrp="1" noChangeAspect="1"/>
          </p:cNvPicPr>
          <p:nvPr>
            <p:ph type="pic" sz="quarter" idx="14"/>
          </p:nvPr>
        </p:nvPicPr>
        <p:blipFill rotWithShape="1">
          <a:blip r:embed="rId3"/>
          <a:srcRect r="9555"/>
          <a:stretch/>
        </p:blipFill>
        <p:spPr>
          <a:xfrm>
            <a:off x="6175377" y="10"/>
            <a:ext cx="6016622" cy="6857990"/>
          </a:xfrm>
          <a:noFill/>
        </p:spPr>
      </p:pic>
      <p:sp>
        <p:nvSpPr>
          <p:cNvPr id="14" name="Text Placeholder 4">
            <a:extLst>
              <a:ext uri="{FF2B5EF4-FFF2-40B4-BE49-F238E27FC236}">
                <a16:creationId xmlns:a16="http://schemas.microsoft.com/office/drawing/2014/main" id="{87B759A4-B875-4297-FBF0-27C2E1FD007D}"/>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350922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0553395-DE2F-3B96-B308-34591822DA7F}"/>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996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64C0A-BA81-79E3-D7C9-BD8584876B36}"/>
              </a:ext>
            </a:extLst>
          </p:cNvPr>
          <p:cNvSpPr>
            <a:spLocks noGrp="1"/>
          </p:cNvSpPr>
          <p:nvPr>
            <p:ph type="ctrTitle"/>
          </p:nvPr>
        </p:nvSpPr>
        <p:spPr/>
        <p:txBody>
          <a:bodyPr/>
          <a:lstStyle/>
          <a:p>
            <a:r>
              <a:rPr lang="nl-NL" dirty="0"/>
              <a:t>Weet je nog</a:t>
            </a:r>
          </a:p>
        </p:txBody>
      </p:sp>
    </p:spTree>
    <p:extLst>
      <p:ext uri="{BB962C8B-B14F-4D97-AF65-F5344CB8AC3E}">
        <p14:creationId xmlns:p14="http://schemas.microsoft.com/office/powerpoint/2010/main" val="297102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A724C-4C49-4E57-A37F-7BE15C715A99}"/>
              </a:ext>
            </a:extLst>
          </p:cNvPr>
          <p:cNvSpPr>
            <a:spLocks noGrp="1"/>
          </p:cNvSpPr>
          <p:nvPr>
            <p:ph type="title"/>
          </p:nvPr>
        </p:nvSpPr>
        <p:spPr/>
        <p:txBody>
          <a:bodyPr>
            <a:normAutofit/>
          </a:bodyPr>
          <a:lstStyle/>
          <a:p>
            <a:r>
              <a:rPr lang="nl-NL" sz="2800" dirty="0"/>
              <a:t>R-strategie</a:t>
            </a:r>
          </a:p>
        </p:txBody>
      </p:sp>
      <p:sp>
        <p:nvSpPr>
          <p:cNvPr id="4" name="Tijdelijke aanduiding voor tekst 3">
            <a:extLst>
              <a:ext uri="{FF2B5EF4-FFF2-40B4-BE49-F238E27FC236}">
                <a16:creationId xmlns:a16="http://schemas.microsoft.com/office/drawing/2014/main" id="{7E017B73-A169-4026-A894-095F0B1E1DFC}"/>
              </a:ext>
            </a:extLst>
          </p:cNvPr>
          <p:cNvSpPr>
            <a:spLocks noGrp="1"/>
          </p:cNvSpPr>
          <p:nvPr>
            <p:ph type="body" sz="half" idx="2"/>
          </p:nvPr>
        </p:nvSpPr>
        <p:spPr/>
        <p:txBody>
          <a:bodyPr/>
          <a:lstStyle/>
          <a:p>
            <a:r>
              <a:rPr lang="nl-NL" dirty="0"/>
              <a:t>Ook wel de R-ladder genoemd. Een gemakkelijke tool om de mate van circulariteit van een product te bepalen. </a:t>
            </a:r>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pic>
        <p:nvPicPr>
          <p:cNvPr id="2050" name="Picture 2" descr="De R-ladder in de circulaire economie | De circulaiRe ladder on Guides">
            <a:hlinkClick r:id="rId3"/>
            <a:extLst>
              <a:ext uri="{FF2B5EF4-FFF2-40B4-BE49-F238E27FC236}">
                <a16:creationId xmlns:a16="http://schemas.microsoft.com/office/drawing/2014/main" id="{DD703C44-4C39-5DBE-3728-F41B299221F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20962" y="273050"/>
            <a:ext cx="3907738" cy="5853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ck here button with cursor icon Royalty Free Vector Image">
            <a:hlinkClick r:id="rId5"/>
            <a:extLst>
              <a:ext uri="{FF2B5EF4-FFF2-40B4-BE49-F238E27FC236}">
                <a16:creationId xmlns:a16="http://schemas.microsoft.com/office/drawing/2014/main" id="{689D5725-D0F2-BDC5-6AC5-145EA330D0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898"/>
          <a:stretch/>
        </p:blipFill>
        <p:spPr bwMode="auto">
          <a:xfrm>
            <a:off x="10472294" y="5202789"/>
            <a:ext cx="1487572" cy="82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81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60D866-09F9-4B0C-A876-3E0CEE292E79}"/>
              </a:ext>
            </a:extLst>
          </p:cNvPr>
          <p:cNvSpPr>
            <a:spLocks noGrp="1"/>
          </p:cNvSpPr>
          <p:nvPr>
            <p:ph type="title"/>
          </p:nvPr>
        </p:nvSpPr>
        <p:spPr>
          <a:xfrm>
            <a:off x="371429" y="385559"/>
            <a:ext cx="10108030" cy="1160403"/>
          </a:xfrm>
        </p:spPr>
        <p:txBody>
          <a:bodyPr anchor="t">
            <a:normAutofit/>
          </a:bodyPr>
          <a:lstStyle/>
          <a:p>
            <a:r>
              <a:rPr lang="nl-NL" dirty="0"/>
              <a:t>Waardencreatie</a:t>
            </a:r>
          </a:p>
        </p:txBody>
      </p:sp>
      <p:sp>
        <p:nvSpPr>
          <p:cNvPr id="4" name="Tijdelijke aanduiding voor inhoud 3">
            <a:extLst>
              <a:ext uri="{FF2B5EF4-FFF2-40B4-BE49-F238E27FC236}">
                <a16:creationId xmlns:a16="http://schemas.microsoft.com/office/drawing/2014/main" id="{15737043-368F-4DE2-B84D-D656979D2874}"/>
              </a:ext>
            </a:extLst>
          </p:cNvPr>
          <p:cNvSpPr>
            <a:spLocks noGrp="1"/>
          </p:cNvSpPr>
          <p:nvPr>
            <p:ph sz="half" idx="1"/>
          </p:nvPr>
        </p:nvSpPr>
        <p:spPr>
          <a:xfrm>
            <a:off x="371429" y="1371541"/>
            <a:ext cx="5181600" cy="4351338"/>
          </a:xfrm>
        </p:spPr>
        <p:txBody>
          <a:bodyPr>
            <a:normAutofit lnSpcReduction="10000"/>
          </a:bodyPr>
          <a:lstStyle/>
          <a:p>
            <a:pPr marL="0" indent="0">
              <a:buNone/>
            </a:pPr>
            <a:r>
              <a:rPr lang="nl-NL" sz="2000" dirty="0"/>
              <a:t>In de circulaire economie willen we waarde toevoegen op verschillende gebieden: </a:t>
            </a:r>
          </a:p>
          <a:p>
            <a:pPr marL="0" indent="0">
              <a:buNone/>
            </a:pPr>
            <a:endParaRPr lang="nl-NL" sz="2000" dirty="0"/>
          </a:p>
          <a:p>
            <a:pPr marL="285750" indent="-285750">
              <a:buFontTx/>
              <a:buChar char="-"/>
            </a:pPr>
            <a:r>
              <a:rPr lang="nl-NL" sz="2000" dirty="0"/>
              <a:t>Natuurlijk waarde</a:t>
            </a:r>
          </a:p>
          <a:p>
            <a:pPr marL="742950" lvl="1" indent="-285750">
              <a:buFontTx/>
              <a:buChar char="-"/>
            </a:pPr>
            <a:r>
              <a:rPr lang="nl-NL" sz="1800" dirty="0"/>
              <a:t>Biotisch en abiotisch (biologisch en niet biologisch) </a:t>
            </a:r>
          </a:p>
          <a:p>
            <a:pPr marL="285750" indent="-285750">
              <a:buFontTx/>
              <a:buChar char="-"/>
            </a:pPr>
            <a:r>
              <a:rPr lang="nl-NL" sz="2000" dirty="0"/>
              <a:t>Intellectueel waarde</a:t>
            </a:r>
          </a:p>
          <a:p>
            <a:pPr marL="742950" lvl="1" indent="-285750">
              <a:buFontTx/>
              <a:buChar char="-"/>
            </a:pPr>
            <a:r>
              <a:rPr lang="nl-NL" sz="1800" dirty="0"/>
              <a:t>Kennis</a:t>
            </a:r>
          </a:p>
          <a:p>
            <a:pPr marL="285750" indent="-285750">
              <a:buFontTx/>
              <a:buChar char="-"/>
            </a:pPr>
            <a:r>
              <a:rPr lang="nl-NL" sz="2000" dirty="0"/>
              <a:t>Financieel waarde</a:t>
            </a:r>
          </a:p>
          <a:p>
            <a:pPr marL="742950" lvl="1" indent="-285750">
              <a:buFontTx/>
              <a:buChar char="-"/>
            </a:pPr>
            <a:r>
              <a:rPr lang="nl-NL" sz="1800" dirty="0"/>
              <a:t>financiering; beschikbaar geld.</a:t>
            </a:r>
          </a:p>
          <a:p>
            <a:pPr marL="285750" indent="-285750">
              <a:buFontTx/>
              <a:buChar char="-"/>
            </a:pPr>
            <a:r>
              <a:rPr lang="nl-NL" sz="2000" dirty="0"/>
              <a:t>Materieel waarde</a:t>
            </a:r>
          </a:p>
          <a:p>
            <a:pPr marL="742950" lvl="1" indent="-285750">
              <a:buFontTx/>
              <a:buChar char="-"/>
            </a:pPr>
            <a:r>
              <a:rPr lang="nl-NL" sz="1800" dirty="0"/>
              <a:t>bezit</a:t>
            </a:r>
          </a:p>
          <a:p>
            <a:pPr marL="285750" indent="-285750">
              <a:buFontTx/>
              <a:buChar char="-"/>
            </a:pPr>
            <a:r>
              <a:rPr lang="nl-NL" sz="2000" dirty="0"/>
              <a:t>Sociaal- en relatie waarde</a:t>
            </a:r>
          </a:p>
          <a:p>
            <a:pPr marL="742950" lvl="1" indent="-285750">
              <a:buFontTx/>
              <a:buChar char="-"/>
            </a:pPr>
            <a:r>
              <a:rPr lang="nl-NL" sz="1800" dirty="0"/>
              <a:t>Organisatie en gemeenschappen</a:t>
            </a:r>
          </a:p>
          <a:p>
            <a:pPr marL="285750" indent="-285750">
              <a:buFontTx/>
              <a:buChar char="-"/>
            </a:pPr>
            <a:r>
              <a:rPr lang="nl-NL" sz="2000" dirty="0"/>
              <a:t>Menselijk waarde</a:t>
            </a:r>
          </a:p>
          <a:p>
            <a:pPr marL="742950" lvl="1" indent="-285750">
              <a:buFontTx/>
              <a:buChar char="-"/>
            </a:pPr>
            <a:r>
              <a:rPr lang="nl-NL" dirty="0"/>
              <a:t>C</a:t>
            </a:r>
            <a:r>
              <a:rPr lang="nl-NL" sz="1800" dirty="0"/>
              <a:t>ompetenties</a:t>
            </a:r>
          </a:p>
        </p:txBody>
      </p:sp>
      <p:pic>
        <p:nvPicPr>
          <p:cNvPr id="4098" name="Picture 2" descr="De bronafbeelding bekijken">
            <a:extLst>
              <a:ext uri="{FF2B5EF4-FFF2-40B4-BE49-F238E27FC236}">
                <a16:creationId xmlns:a16="http://schemas.microsoft.com/office/drawing/2014/main" id="{79C7F49F-9268-47AB-86C0-A960F67DB93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666389"/>
            <a:ext cx="5181600" cy="3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7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39FB6-6D9E-BAA5-E188-94338F10E7BC}"/>
              </a:ext>
            </a:extLst>
          </p:cNvPr>
          <p:cNvSpPr>
            <a:spLocks noGrp="1"/>
          </p:cNvSpPr>
          <p:nvPr>
            <p:ph type="title"/>
          </p:nvPr>
        </p:nvSpPr>
        <p:spPr>
          <a:xfrm>
            <a:off x="1257300" y="4878640"/>
            <a:ext cx="10563225" cy="1250698"/>
          </a:xfrm>
        </p:spPr>
        <p:txBody>
          <a:bodyPr anchor="t">
            <a:normAutofit/>
          </a:bodyPr>
          <a:lstStyle/>
          <a:p>
            <a:pPr>
              <a:lnSpc>
                <a:spcPct val="90000"/>
              </a:lnSpc>
            </a:pPr>
            <a:r>
              <a:rPr lang="nl-NL" dirty="0"/>
              <a:t>Gedragsverandering en weerstand</a:t>
            </a:r>
            <a:br>
              <a:rPr lang="nl-NL" dirty="0"/>
            </a:br>
            <a:endParaRPr lang="nl-NL"/>
          </a:p>
        </p:txBody>
      </p:sp>
      <p:pic>
        <p:nvPicPr>
          <p:cNvPr id="6" name="Picture 5" descr="Bovenaanzicht van een houten blok met het nummer één is op geschreven en het blok bevindt zich op een geel vlak">
            <a:extLst>
              <a:ext uri="{FF2B5EF4-FFF2-40B4-BE49-F238E27FC236}">
                <a16:creationId xmlns:a16="http://schemas.microsoft.com/office/drawing/2014/main" id="{E25F9386-3513-A59A-1C23-E926B737B1D7}"/>
              </a:ext>
            </a:extLst>
          </p:cNvPr>
          <p:cNvPicPr>
            <a:picLocks noChangeAspect="1"/>
          </p:cNvPicPr>
          <p:nvPr/>
        </p:nvPicPr>
        <p:blipFill rotWithShape="1">
          <a:blip r:embed="rId3"/>
          <a:srcRect t="27712" b="15516"/>
          <a:stretch/>
        </p:blipFill>
        <p:spPr>
          <a:xfrm>
            <a:off x="20" y="10"/>
            <a:ext cx="12191979" cy="4620116"/>
          </a:xfrm>
          <a:prstGeom prst="rect">
            <a:avLst/>
          </a:prstGeom>
          <a:noFill/>
        </p:spPr>
      </p:pic>
      <p:sp>
        <p:nvSpPr>
          <p:cNvPr id="4" name="Tijdelijke aanduiding voor tekst 3">
            <a:extLst>
              <a:ext uri="{FF2B5EF4-FFF2-40B4-BE49-F238E27FC236}">
                <a16:creationId xmlns:a16="http://schemas.microsoft.com/office/drawing/2014/main" id="{0DE64449-A14B-A4FF-9718-55135EA2D672}"/>
              </a:ext>
            </a:extLst>
          </p:cNvPr>
          <p:cNvSpPr>
            <a:spLocks noGrp="1"/>
          </p:cNvSpPr>
          <p:nvPr>
            <p:ph type="body" sz="quarter" idx="14"/>
          </p:nvPr>
        </p:nvSpPr>
        <p:spPr>
          <a:xfrm>
            <a:off x="371476" y="4878640"/>
            <a:ext cx="885824" cy="1250698"/>
          </a:xfrm>
        </p:spPr>
        <p:txBody>
          <a:bodyPr>
            <a:normAutofit/>
          </a:bodyPr>
          <a:lstStyle/>
          <a:p>
            <a:pPr>
              <a:spcAft>
                <a:spcPts val="600"/>
              </a:spcAft>
            </a:pPr>
            <a:r>
              <a:rPr lang="nl-NL" dirty="0"/>
              <a:t>1.</a:t>
            </a:r>
            <a:endParaRPr lang="nl-NL"/>
          </a:p>
        </p:txBody>
      </p:sp>
    </p:spTree>
    <p:extLst>
      <p:ext uri="{BB962C8B-B14F-4D97-AF65-F5344CB8AC3E}">
        <p14:creationId xmlns:p14="http://schemas.microsoft.com/office/powerpoint/2010/main" val="1002831346"/>
      </p:ext>
    </p:extLst>
  </p:cSld>
  <p:clrMapOvr>
    <a:masterClrMapping/>
  </p:clrMapOvr>
</p:sld>
</file>

<file path=ppt/theme/theme1.xml><?xml version="1.0" encoding="utf-8"?>
<a:theme xmlns:a="http://schemas.openxmlformats.org/drawingml/2006/main" name="Thema1">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99323E3C-201A-4E52-9130-58A297DEE2FA}" vid="{79D6676F-7AAA-4855-840C-569C4B44FF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5394</Words>
  <Application>Microsoft Office PowerPoint</Application>
  <PresentationFormat>Breedbeeld</PresentationFormat>
  <Paragraphs>424</Paragraphs>
  <Slides>52</Slides>
  <Notes>38</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52</vt:i4>
      </vt:variant>
    </vt:vector>
  </HeadingPairs>
  <TitlesOfParts>
    <vt:vector size="60" baseType="lpstr">
      <vt:lpstr>Arial</vt:lpstr>
      <vt:lpstr>Arial Black</vt:lpstr>
      <vt:lpstr>Calibri</vt:lpstr>
      <vt:lpstr>Google Sans</vt:lpstr>
      <vt:lpstr>RO Sans</vt:lpstr>
      <vt:lpstr>Söhne</vt:lpstr>
      <vt:lpstr>Tahoma</vt:lpstr>
      <vt:lpstr>Thema1</vt:lpstr>
      <vt:lpstr>Circulaire economie </vt:lpstr>
      <vt:lpstr>Periode planning</vt:lpstr>
      <vt:lpstr>Vorige week</vt:lpstr>
      <vt:lpstr>Interne en externe gedragsfactoren</vt:lpstr>
      <vt:lpstr>Onderwerpen van de week</vt:lpstr>
      <vt:lpstr>Weet je nog</vt:lpstr>
      <vt:lpstr>R-strategie</vt:lpstr>
      <vt:lpstr>Waardencreatie</vt:lpstr>
      <vt:lpstr>Gedragsverandering en weerstand </vt:lpstr>
      <vt:lpstr>Waarom is gedragsverandering zo lastig?</vt:lpstr>
      <vt:lpstr>PowerPoint-presentatie</vt:lpstr>
      <vt:lpstr>PowerPoint-presentatie</vt:lpstr>
      <vt:lpstr>Weerstand</vt:lpstr>
      <vt:lpstr>Ecologische principes als intelligentieniveaus</vt:lpstr>
      <vt:lpstr>Ecologische principes als intelligentieniveaus</vt:lpstr>
      <vt:lpstr>Hoe verhoog je de kans op gewenst gedrag?</vt:lpstr>
      <vt:lpstr>Weerstand</vt:lpstr>
      <vt:lpstr>Gedragsbeïnvloeding </vt:lpstr>
      <vt:lpstr>Handel jij rationeel? </vt:lpstr>
      <vt:lpstr>Handel jij rationeel? </vt:lpstr>
      <vt:lpstr>Rationeel gedrag</vt:lpstr>
      <vt:lpstr>Opdracht rationeel</vt:lpstr>
      <vt:lpstr>Homo economicus</vt:lpstr>
      <vt:lpstr>Zelfzuchtig deel I</vt:lpstr>
      <vt:lpstr>PowerPoint-presentatie</vt:lpstr>
      <vt:lpstr>Begrensde rationaliteit</vt:lpstr>
      <vt:lpstr>Rationeel of irrationeel</vt:lpstr>
      <vt:lpstr>PowerPoint-presentatie</vt:lpstr>
      <vt:lpstr>Vuistregels kunnen leiden tot denkfouten.. </vt:lpstr>
      <vt:lpstr>PowerPoint-presentatie</vt:lpstr>
      <vt:lpstr>Praktische oefening</vt:lpstr>
      <vt:lpstr>Opdracht “mensen overtuigen”</vt:lpstr>
      <vt:lpstr>PowerPoint-presentatie</vt:lpstr>
      <vt:lpstr>Marketing</vt:lpstr>
      <vt:lpstr>Gedragsbeïnvloeding</vt:lpstr>
      <vt:lpstr>Onbewust en bewust</vt:lpstr>
      <vt:lpstr>Gedragsbeïnvloeding voor een circulaire economie </vt:lpstr>
      <vt:lpstr>Gedragsverandering stimuleren</vt:lpstr>
      <vt:lpstr>1. Motivatie</vt:lpstr>
      <vt:lpstr>Onbewust gedrag</vt:lpstr>
      <vt:lpstr>2. Omgeving</vt:lpstr>
      <vt:lpstr>3. Weerstanden</vt:lpstr>
      <vt:lpstr>4. capaciteit</vt:lpstr>
      <vt:lpstr>PowerPoint-presentatie</vt:lpstr>
      <vt:lpstr>Beïnvloeding door “nudiging” </vt:lpstr>
      <vt:lpstr>Nudge</vt:lpstr>
      <vt:lpstr>7 praktische nudge technieken.</vt:lpstr>
      <vt:lpstr>Leerarrangement 2: Trends en ontwikkelingen </vt:lpstr>
      <vt:lpstr>PowerPoint-presentatie</vt:lpstr>
      <vt:lpstr>PowerPoint-presentatie</vt:lpstr>
      <vt:lpstr>Deskresearch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Gerjan de Ruiter</dc:creator>
  <cp:lastModifiedBy>Gerjan de Ruiter</cp:lastModifiedBy>
  <cp:revision>1</cp:revision>
  <dcterms:created xsi:type="dcterms:W3CDTF">2023-07-14T12:12:55Z</dcterms:created>
  <dcterms:modified xsi:type="dcterms:W3CDTF">2023-09-27T11:36:41Z</dcterms:modified>
</cp:coreProperties>
</file>